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1027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144"/>
            <a:ext cx="12192000" cy="6210300"/>
          </a:xfrm>
          <a:custGeom>
            <a:avLst/>
            <a:gdLst/>
            <a:ahLst/>
            <a:cxnLst/>
            <a:rect l="l" t="t" r="r" b="b"/>
            <a:pathLst>
              <a:path w="12192000" h="6210300">
                <a:moveTo>
                  <a:pt x="7400147" y="6172200"/>
                </a:moveTo>
                <a:lnTo>
                  <a:pt x="5265039" y="6172200"/>
                </a:lnTo>
                <a:lnTo>
                  <a:pt x="5977763" y="6210300"/>
                </a:lnTo>
                <a:lnTo>
                  <a:pt x="6477762" y="6210300"/>
                </a:lnTo>
                <a:lnTo>
                  <a:pt x="6935470" y="6197600"/>
                </a:lnTo>
                <a:lnTo>
                  <a:pt x="7090432" y="6197600"/>
                </a:lnTo>
                <a:lnTo>
                  <a:pt x="7142070" y="6184900"/>
                </a:lnTo>
                <a:lnTo>
                  <a:pt x="7348545" y="6184900"/>
                </a:lnTo>
                <a:lnTo>
                  <a:pt x="7400147" y="6172200"/>
                </a:lnTo>
                <a:close/>
              </a:path>
              <a:path w="12192000" h="6210300">
                <a:moveTo>
                  <a:pt x="7606500" y="6159500"/>
                </a:moveTo>
                <a:lnTo>
                  <a:pt x="5009468" y="6159500"/>
                </a:lnTo>
                <a:lnTo>
                  <a:pt x="5060562" y="6172200"/>
                </a:lnTo>
                <a:lnTo>
                  <a:pt x="7554919" y="6172200"/>
                </a:lnTo>
                <a:lnTo>
                  <a:pt x="7606500" y="6159500"/>
                </a:lnTo>
                <a:close/>
              </a:path>
              <a:path w="12192000" h="6210300">
                <a:moveTo>
                  <a:pt x="7812784" y="6146800"/>
                </a:moveTo>
                <a:lnTo>
                  <a:pt x="4805203" y="6146800"/>
                </a:lnTo>
                <a:lnTo>
                  <a:pt x="4856253" y="6159500"/>
                </a:lnTo>
                <a:lnTo>
                  <a:pt x="7761218" y="6159500"/>
                </a:lnTo>
                <a:lnTo>
                  <a:pt x="7812784" y="6146800"/>
                </a:lnTo>
                <a:close/>
              </a:path>
              <a:path w="12192000" h="6210300">
                <a:moveTo>
                  <a:pt x="6936358" y="6134100"/>
                </a:moveTo>
                <a:lnTo>
                  <a:pt x="4652127" y="6134100"/>
                </a:lnTo>
                <a:lnTo>
                  <a:pt x="4703140" y="6146800"/>
                </a:lnTo>
                <a:lnTo>
                  <a:pt x="6790435" y="6146800"/>
                </a:lnTo>
                <a:lnTo>
                  <a:pt x="6936358" y="6134100"/>
                </a:lnTo>
                <a:close/>
              </a:path>
              <a:path w="12192000" h="6210300">
                <a:moveTo>
                  <a:pt x="8578215" y="6083300"/>
                </a:moveTo>
                <a:lnTo>
                  <a:pt x="7927452" y="6083300"/>
                </a:lnTo>
                <a:lnTo>
                  <a:pt x="7877653" y="6096000"/>
                </a:lnTo>
                <a:lnTo>
                  <a:pt x="7778034" y="6096000"/>
                </a:lnTo>
                <a:lnTo>
                  <a:pt x="7728215" y="6108700"/>
                </a:lnTo>
                <a:lnTo>
                  <a:pt x="7578725" y="6108700"/>
                </a:lnTo>
                <a:lnTo>
                  <a:pt x="7529138" y="6121400"/>
                </a:lnTo>
                <a:lnTo>
                  <a:pt x="7330748" y="6121400"/>
                </a:lnTo>
                <a:lnTo>
                  <a:pt x="7281138" y="6134100"/>
                </a:lnTo>
                <a:lnTo>
                  <a:pt x="7082640" y="6134100"/>
                </a:lnTo>
                <a:lnTo>
                  <a:pt x="7032999" y="6146800"/>
                </a:lnTo>
                <a:lnTo>
                  <a:pt x="7864348" y="6146800"/>
                </a:lnTo>
                <a:lnTo>
                  <a:pt x="8578215" y="6083300"/>
                </a:lnTo>
                <a:close/>
              </a:path>
              <a:path w="12192000" h="6210300">
                <a:moveTo>
                  <a:pt x="8260661" y="6007100"/>
                </a:moveTo>
                <a:lnTo>
                  <a:pt x="3322362" y="6007100"/>
                </a:lnTo>
                <a:lnTo>
                  <a:pt x="3372992" y="6019800"/>
                </a:lnTo>
                <a:lnTo>
                  <a:pt x="4346321" y="6108700"/>
                </a:lnTo>
                <a:lnTo>
                  <a:pt x="4397255" y="6121400"/>
                </a:lnTo>
                <a:lnTo>
                  <a:pt x="4499164" y="6121400"/>
                </a:lnTo>
                <a:lnTo>
                  <a:pt x="4550139" y="6134100"/>
                </a:lnTo>
                <a:lnTo>
                  <a:pt x="6951726" y="6134100"/>
                </a:lnTo>
                <a:lnTo>
                  <a:pt x="7716011" y="6070600"/>
                </a:lnTo>
                <a:lnTo>
                  <a:pt x="7765563" y="6070600"/>
                </a:lnTo>
                <a:lnTo>
                  <a:pt x="7815108" y="6057900"/>
                </a:lnTo>
                <a:lnTo>
                  <a:pt x="7864646" y="6057900"/>
                </a:lnTo>
                <a:lnTo>
                  <a:pt x="7914177" y="6045200"/>
                </a:lnTo>
                <a:lnTo>
                  <a:pt x="8013214" y="6045200"/>
                </a:lnTo>
                <a:lnTo>
                  <a:pt x="8062720" y="6032500"/>
                </a:lnTo>
                <a:lnTo>
                  <a:pt x="8112219" y="6032500"/>
                </a:lnTo>
                <a:lnTo>
                  <a:pt x="8161708" y="6019800"/>
                </a:lnTo>
                <a:lnTo>
                  <a:pt x="8211189" y="6019800"/>
                </a:lnTo>
                <a:lnTo>
                  <a:pt x="8260661" y="6007100"/>
                </a:lnTo>
                <a:close/>
              </a:path>
              <a:path w="12192000" h="6210300">
                <a:moveTo>
                  <a:pt x="8679828" y="6070600"/>
                </a:moveTo>
                <a:lnTo>
                  <a:pt x="8076808" y="6070600"/>
                </a:lnTo>
                <a:lnTo>
                  <a:pt x="8027030" y="6083300"/>
                </a:lnTo>
                <a:lnTo>
                  <a:pt x="8629033" y="6083300"/>
                </a:lnTo>
                <a:lnTo>
                  <a:pt x="8679828" y="6070600"/>
                </a:lnTo>
                <a:close/>
              </a:path>
              <a:path w="12192000" h="6210300">
                <a:moveTo>
                  <a:pt x="8781353" y="6057900"/>
                </a:moveTo>
                <a:lnTo>
                  <a:pt x="8226096" y="6057900"/>
                </a:lnTo>
                <a:lnTo>
                  <a:pt x="8176341" y="6070600"/>
                </a:lnTo>
                <a:lnTo>
                  <a:pt x="8730601" y="6070600"/>
                </a:lnTo>
                <a:lnTo>
                  <a:pt x="8781353" y="6057900"/>
                </a:lnTo>
                <a:close/>
              </a:path>
              <a:path w="12192000" h="6210300">
                <a:moveTo>
                  <a:pt x="8933515" y="6045200"/>
                </a:moveTo>
                <a:lnTo>
                  <a:pt x="8375307" y="6045200"/>
                </a:lnTo>
                <a:lnTo>
                  <a:pt x="8325579" y="6057900"/>
                </a:lnTo>
                <a:lnTo>
                  <a:pt x="8882808" y="6057900"/>
                </a:lnTo>
                <a:lnTo>
                  <a:pt x="8933515" y="6045200"/>
                </a:lnTo>
                <a:close/>
              </a:path>
              <a:path w="12192000" h="6210300">
                <a:moveTo>
                  <a:pt x="9034897" y="6032500"/>
                </a:moveTo>
                <a:lnTo>
                  <a:pt x="8524437" y="6032500"/>
                </a:lnTo>
                <a:lnTo>
                  <a:pt x="8474737" y="6045200"/>
                </a:lnTo>
                <a:lnTo>
                  <a:pt x="8984210" y="6045200"/>
                </a:lnTo>
                <a:lnTo>
                  <a:pt x="9034897" y="6032500"/>
                </a:lnTo>
                <a:close/>
              </a:path>
              <a:path w="12192000" h="6210300">
                <a:moveTo>
                  <a:pt x="9136252" y="6019800"/>
                </a:moveTo>
                <a:lnTo>
                  <a:pt x="8674293" y="6019800"/>
                </a:lnTo>
                <a:lnTo>
                  <a:pt x="8574127" y="6032500"/>
                </a:lnTo>
                <a:lnTo>
                  <a:pt x="9085577" y="6032500"/>
                </a:lnTo>
                <a:lnTo>
                  <a:pt x="9136252" y="6019800"/>
                </a:lnTo>
                <a:close/>
              </a:path>
              <a:path w="12192000" h="6210300">
                <a:moveTo>
                  <a:pt x="9236950" y="6007100"/>
                </a:moveTo>
                <a:lnTo>
                  <a:pt x="8775217" y="6007100"/>
                </a:lnTo>
                <a:lnTo>
                  <a:pt x="8724763" y="6019800"/>
                </a:lnTo>
                <a:lnTo>
                  <a:pt x="9186926" y="6019800"/>
                </a:lnTo>
                <a:lnTo>
                  <a:pt x="9236950" y="6007100"/>
                </a:lnTo>
                <a:close/>
              </a:path>
              <a:path w="12192000" h="6210300">
                <a:moveTo>
                  <a:pt x="8409020" y="5994400"/>
                </a:moveTo>
                <a:lnTo>
                  <a:pt x="3221131" y="5994400"/>
                </a:lnTo>
                <a:lnTo>
                  <a:pt x="3271742" y="6007100"/>
                </a:lnTo>
                <a:lnTo>
                  <a:pt x="8359577" y="6007100"/>
                </a:lnTo>
                <a:lnTo>
                  <a:pt x="8409020" y="5994400"/>
                </a:lnTo>
                <a:close/>
              </a:path>
              <a:path w="12192000" h="6210300">
                <a:moveTo>
                  <a:pt x="9336960" y="5994400"/>
                </a:moveTo>
                <a:lnTo>
                  <a:pt x="8876078" y="5994400"/>
                </a:lnTo>
                <a:lnTo>
                  <a:pt x="8825656" y="6007100"/>
                </a:lnTo>
                <a:lnTo>
                  <a:pt x="9286961" y="6007100"/>
                </a:lnTo>
                <a:lnTo>
                  <a:pt x="9336960" y="5994400"/>
                </a:lnTo>
                <a:close/>
              </a:path>
              <a:path w="12192000" h="6210300">
                <a:moveTo>
                  <a:pt x="8509400" y="5981700"/>
                </a:moveTo>
                <a:lnTo>
                  <a:pt x="3069355" y="5981700"/>
                </a:lnTo>
                <a:lnTo>
                  <a:pt x="3119937" y="5994400"/>
                </a:lnTo>
                <a:lnTo>
                  <a:pt x="8458454" y="5994400"/>
                </a:lnTo>
                <a:lnTo>
                  <a:pt x="8509400" y="5981700"/>
                </a:lnTo>
                <a:close/>
              </a:path>
              <a:path w="12192000" h="6210300">
                <a:moveTo>
                  <a:pt x="9486871" y="5969000"/>
                </a:moveTo>
                <a:lnTo>
                  <a:pt x="9077610" y="5969000"/>
                </a:lnTo>
                <a:lnTo>
                  <a:pt x="9027251" y="5981700"/>
                </a:lnTo>
                <a:lnTo>
                  <a:pt x="8976876" y="5981700"/>
                </a:lnTo>
                <a:lnTo>
                  <a:pt x="8926485" y="5994400"/>
                </a:lnTo>
                <a:lnTo>
                  <a:pt x="9386945" y="5994400"/>
                </a:lnTo>
                <a:lnTo>
                  <a:pt x="9486871" y="5969000"/>
                </a:lnTo>
                <a:close/>
              </a:path>
              <a:path w="12192000" h="6210300">
                <a:moveTo>
                  <a:pt x="8611249" y="5969000"/>
                </a:moveTo>
                <a:lnTo>
                  <a:pt x="2968218" y="5969000"/>
                </a:lnTo>
                <a:lnTo>
                  <a:pt x="3018782" y="5981700"/>
                </a:lnTo>
                <a:lnTo>
                  <a:pt x="8560332" y="5981700"/>
                </a:lnTo>
                <a:lnTo>
                  <a:pt x="8611249" y="5969000"/>
                </a:lnTo>
                <a:close/>
              </a:path>
              <a:path w="12192000" h="6210300">
                <a:moveTo>
                  <a:pt x="8713040" y="5956300"/>
                </a:moveTo>
                <a:lnTo>
                  <a:pt x="2867120" y="5956300"/>
                </a:lnTo>
                <a:lnTo>
                  <a:pt x="2917664" y="5969000"/>
                </a:lnTo>
                <a:lnTo>
                  <a:pt x="8662151" y="5969000"/>
                </a:lnTo>
                <a:lnTo>
                  <a:pt x="8713040" y="5956300"/>
                </a:lnTo>
                <a:close/>
              </a:path>
              <a:path w="12192000" h="6210300">
                <a:moveTo>
                  <a:pt x="9586737" y="5956300"/>
                </a:moveTo>
                <a:lnTo>
                  <a:pt x="9178281" y="5956300"/>
                </a:lnTo>
                <a:lnTo>
                  <a:pt x="9127954" y="5969000"/>
                </a:lnTo>
                <a:lnTo>
                  <a:pt x="9536812" y="5969000"/>
                </a:lnTo>
                <a:lnTo>
                  <a:pt x="9586737" y="5956300"/>
                </a:lnTo>
                <a:close/>
              </a:path>
              <a:path w="12192000" h="6210300">
                <a:moveTo>
                  <a:pt x="8865620" y="5930900"/>
                </a:moveTo>
                <a:lnTo>
                  <a:pt x="2665037" y="5930900"/>
                </a:lnTo>
                <a:lnTo>
                  <a:pt x="2715544" y="5943600"/>
                </a:lnTo>
                <a:lnTo>
                  <a:pt x="2766059" y="5943600"/>
                </a:lnTo>
                <a:lnTo>
                  <a:pt x="2816585" y="5956300"/>
                </a:lnTo>
                <a:lnTo>
                  <a:pt x="8763914" y="5956300"/>
                </a:lnTo>
                <a:lnTo>
                  <a:pt x="8865620" y="5930900"/>
                </a:lnTo>
                <a:close/>
              </a:path>
              <a:path w="12192000" h="6210300">
                <a:moveTo>
                  <a:pt x="9686538" y="5943600"/>
                </a:moveTo>
                <a:lnTo>
                  <a:pt x="9278889" y="5943600"/>
                </a:lnTo>
                <a:lnTo>
                  <a:pt x="9228593" y="5956300"/>
                </a:lnTo>
                <a:lnTo>
                  <a:pt x="9636646" y="5956300"/>
                </a:lnTo>
                <a:lnTo>
                  <a:pt x="9686538" y="5943600"/>
                </a:lnTo>
                <a:close/>
              </a:path>
              <a:path w="12192000" h="6210300">
                <a:moveTo>
                  <a:pt x="9836106" y="5918200"/>
                </a:moveTo>
                <a:lnTo>
                  <a:pt x="9479915" y="5918200"/>
                </a:lnTo>
                <a:lnTo>
                  <a:pt x="9429682" y="5930900"/>
                </a:lnTo>
                <a:lnTo>
                  <a:pt x="9379433" y="5930900"/>
                </a:lnTo>
                <a:lnTo>
                  <a:pt x="9329169" y="5943600"/>
                </a:lnTo>
                <a:lnTo>
                  <a:pt x="9736412" y="5943600"/>
                </a:lnTo>
                <a:lnTo>
                  <a:pt x="9836106" y="5918200"/>
                </a:lnTo>
                <a:close/>
              </a:path>
              <a:path w="12192000" h="6210300">
                <a:moveTo>
                  <a:pt x="8967271" y="5918200"/>
                </a:moveTo>
                <a:lnTo>
                  <a:pt x="2564053" y="5918200"/>
                </a:lnTo>
                <a:lnTo>
                  <a:pt x="2614541" y="5930900"/>
                </a:lnTo>
                <a:lnTo>
                  <a:pt x="8916452" y="5930900"/>
                </a:lnTo>
                <a:lnTo>
                  <a:pt x="8967271" y="5918200"/>
                </a:lnTo>
                <a:close/>
              </a:path>
              <a:path w="12192000" h="6210300">
                <a:moveTo>
                  <a:pt x="9068866" y="5905500"/>
                </a:moveTo>
                <a:lnTo>
                  <a:pt x="2463107" y="5905500"/>
                </a:lnTo>
                <a:lnTo>
                  <a:pt x="2513576" y="5918200"/>
                </a:lnTo>
                <a:lnTo>
                  <a:pt x="9018075" y="5918200"/>
                </a:lnTo>
                <a:lnTo>
                  <a:pt x="9068866" y="5905500"/>
                </a:lnTo>
                <a:close/>
              </a:path>
              <a:path w="12192000" h="6210300">
                <a:moveTo>
                  <a:pt x="9935723" y="5905500"/>
                </a:moveTo>
                <a:lnTo>
                  <a:pt x="9580292" y="5905500"/>
                </a:lnTo>
                <a:lnTo>
                  <a:pt x="9530114" y="5918200"/>
                </a:lnTo>
                <a:lnTo>
                  <a:pt x="9885924" y="5918200"/>
                </a:lnTo>
                <a:lnTo>
                  <a:pt x="9935723" y="5905500"/>
                </a:lnTo>
                <a:close/>
              </a:path>
              <a:path w="12192000" h="6210300">
                <a:moveTo>
                  <a:pt x="9221160" y="5880100"/>
                </a:moveTo>
                <a:lnTo>
                  <a:pt x="2259257" y="5880100"/>
                </a:lnTo>
                <a:lnTo>
                  <a:pt x="2310720" y="5892800"/>
                </a:lnTo>
                <a:lnTo>
                  <a:pt x="2362200" y="5892800"/>
                </a:lnTo>
                <a:lnTo>
                  <a:pt x="2412649" y="5905500"/>
                </a:lnTo>
                <a:lnTo>
                  <a:pt x="9119644" y="5905500"/>
                </a:lnTo>
                <a:lnTo>
                  <a:pt x="9221160" y="5880100"/>
                </a:lnTo>
                <a:close/>
              </a:path>
              <a:path w="12192000" h="6210300">
                <a:moveTo>
                  <a:pt x="10086316" y="5880100"/>
                </a:moveTo>
                <a:lnTo>
                  <a:pt x="9730707" y="5880100"/>
                </a:lnTo>
                <a:lnTo>
                  <a:pt x="9630451" y="5905500"/>
                </a:lnTo>
                <a:lnTo>
                  <a:pt x="9985502" y="5905500"/>
                </a:lnTo>
                <a:lnTo>
                  <a:pt x="10086316" y="5880100"/>
                </a:lnTo>
                <a:close/>
              </a:path>
              <a:path w="12192000" h="6210300">
                <a:moveTo>
                  <a:pt x="2466000" y="5854700"/>
                </a:moveTo>
                <a:lnTo>
                  <a:pt x="2104960" y="5854700"/>
                </a:lnTo>
                <a:lnTo>
                  <a:pt x="2207809" y="5880100"/>
                </a:lnTo>
                <a:lnTo>
                  <a:pt x="9271898" y="5880100"/>
                </a:lnTo>
                <a:lnTo>
                  <a:pt x="9322623" y="5867400"/>
                </a:lnTo>
                <a:lnTo>
                  <a:pt x="2515281" y="5867400"/>
                </a:lnTo>
                <a:lnTo>
                  <a:pt x="2466000" y="5854700"/>
                </a:lnTo>
                <a:close/>
              </a:path>
              <a:path w="12192000" h="6210300">
                <a:moveTo>
                  <a:pt x="10287640" y="5842000"/>
                </a:moveTo>
                <a:lnTo>
                  <a:pt x="9980987" y="5842000"/>
                </a:lnTo>
                <a:lnTo>
                  <a:pt x="9880937" y="5867400"/>
                </a:lnTo>
                <a:lnTo>
                  <a:pt x="9830881" y="5867400"/>
                </a:lnTo>
                <a:lnTo>
                  <a:pt x="9780804" y="5880100"/>
                </a:lnTo>
                <a:lnTo>
                  <a:pt x="10136685" y="5880100"/>
                </a:lnTo>
                <a:lnTo>
                  <a:pt x="10287640" y="5842000"/>
                </a:lnTo>
                <a:close/>
              </a:path>
              <a:path w="12192000" h="6210300">
                <a:moveTo>
                  <a:pt x="9574710" y="5829300"/>
                </a:moveTo>
                <a:lnTo>
                  <a:pt x="2433076" y="5829300"/>
                </a:lnTo>
                <a:lnTo>
                  <a:pt x="2581148" y="5867400"/>
                </a:lnTo>
                <a:lnTo>
                  <a:pt x="9373335" y="5867400"/>
                </a:lnTo>
                <a:lnTo>
                  <a:pt x="9474279" y="5842000"/>
                </a:lnTo>
                <a:lnTo>
                  <a:pt x="9524504" y="5842000"/>
                </a:lnTo>
                <a:lnTo>
                  <a:pt x="9574710" y="5829300"/>
                </a:lnTo>
                <a:close/>
              </a:path>
              <a:path w="12192000" h="6210300">
                <a:moveTo>
                  <a:pt x="2367162" y="5842000"/>
                </a:moveTo>
                <a:lnTo>
                  <a:pt x="2002173" y="5842000"/>
                </a:lnTo>
                <a:lnTo>
                  <a:pt x="2053559" y="5854700"/>
                </a:lnTo>
                <a:lnTo>
                  <a:pt x="2416624" y="5854700"/>
                </a:lnTo>
                <a:lnTo>
                  <a:pt x="2367162" y="5842000"/>
                </a:lnTo>
                <a:close/>
              </a:path>
              <a:path w="12192000" h="6210300">
                <a:moveTo>
                  <a:pt x="2118801" y="5803900"/>
                </a:moveTo>
                <a:lnTo>
                  <a:pt x="1745471" y="5803900"/>
                </a:lnTo>
                <a:lnTo>
                  <a:pt x="1848106" y="5829300"/>
                </a:lnTo>
                <a:lnTo>
                  <a:pt x="1899447" y="5829300"/>
                </a:lnTo>
                <a:lnTo>
                  <a:pt x="1950802" y="5842000"/>
                </a:lnTo>
                <a:lnTo>
                  <a:pt x="2317620" y="5842000"/>
                </a:lnTo>
                <a:lnTo>
                  <a:pt x="2218326" y="5816600"/>
                </a:lnTo>
                <a:lnTo>
                  <a:pt x="2168589" y="5816600"/>
                </a:lnTo>
                <a:lnTo>
                  <a:pt x="2118801" y="5803900"/>
                </a:lnTo>
                <a:close/>
              </a:path>
              <a:path w="12192000" h="6210300">
                <a:moveTo>
                  <a:pt x="10438367" y="5816600"/>
                </a:moveTo>
                <a:lnTo>
                  <a:pt x="10130907" y="5816600"/>
                </a:lnTo>
                <a:lnTo>
                  <a:pt x="10030981" y="5842000"/>
                </a:lnTo>
                <a:lnTo>
                  <a:pt x="10337908" y="5842000"/>
                </a:lnTo>
                <a:lnTo>
                  <a:pt x="10438367" y="5816600"/>
                </a:lnTo>
                <a:close/>
              </a:path>
              <a:path w="12192000" h="6210300">
                <a:moveTo>
                  <a:pt x="12192000" y="0"/>
                </a:moveTo>
                <a:lnTo>
                  <a:pt x="0" y="0"/>
                </a:lnTo>
                <a:lnTo>
                  <a:pt x="0" y="5194300"/>
                </a:lnTo>
                <a:lnTo>
                  <a:pt x="420408" y="5334000"/>
                </a:lnTo>
                <a:lnTo>
                  <a:pt x="617309" y="5384800"/>
                </a:lnTo>
                <a:lnTo>
                  <a:pt x="666644" y="5410200"/>
                </a:lnTo>
                <a:lnTo>
                  <a:pt x="1112634" y="5524500"/>
                </a:lnTo>
                <a:lnTo>
                  <a:pt x="1161151" y="5549900"/>
                </a:lnTo>
                <a:lnTo>
                  <a:pt x="1306881" y="5588000"/>
                </a:lnTo>
                <a:lnTo>
                  <a:pt x="1355517" y="5588000"/>
                </a:lnTo>
                <a:lnTo>
                  <a:pt x="1892478" y="5727700"/>
                </a:lnTo>
                <a:lnTo>
                  <a:pt x="1941473" y="5727700"/>
                </a:lnTo>
                <a:lnTo>
                  <a:pt x="2186896" y="5791200"/>
                </a:lnTo>
                <a:lnTo>
                  <a:pt x="2236071" y="5791200"/>
                </a:lnTo>
                <a:lnTo>
                  <a:pt x="2383779" y="5829300"/>
                </a:lnTo>
                <a:lnTo>
                  <a:pt x="9624898" y="5829300"/>
                </a:lnTo>
                <a:lnTo>
                  <a:pt x="9725215" y="5803900"/>
                </a:lnTo>
                <a:lnTo>
                  <a:pt x="9775345" y="5803900"/>
                </a:lnTo>
                <a:lnTo>
                  <a:pt x="9875548" y="5778500"/>
                </a:lnTo>
                <a:lnTo>
                  <a:pt x="9925621" y="5778500"/>
                </a:lnTo>
                <a:lnTo>
                  <a:pt x="10075725" y="5740400"/>
                </a:lnTo>
                <a:lnTo>
                  <a:pt x="10125722" y="5740400"/>
                </a:lnTo>
                <a:lnTo>
                  <a:pt x="10225659" y="5715000"/>
                </a:lnTo>
                <a:lnTo>
                  <a:pt x="10275598" y="5715000"/>
                </a:lnTo>
                <a:lnTo>
                  <a:pt x="10475689" y="5664200"/>
                </a:lnTo>
                <a:lnTo>
                  <a:pt x="10526051" y="5664200"/>
                </a:lnTo>
                <a:lnTo>
                  <a:pt x="10727243" y="5613400"/>
                </a:lnTo>
                <a:lnTo>
                  <a:pt x="10777476" y="5613400"/>
                </a:lnTo>
                <a:lnTo>
                  <a:pt x="11128338" y="5524500"/>
                </a:lnTo>
                <a:lnTo>
                  <a:pt x="11178347" y="5524500"/>
                </a:lnTo>
                <a:lnTo>
                  <a:pt x="12061063" y="5295900"/>
                </a:lnTo>
                <a:lnTo>
                  <a:pt x="12192000" y="5257800"/>
                </a:lnTo>
                <a:lnTo>
                  <a:pt x="12191746" y="5105400"/>
                </a:lnTo>
                <a:lnTo>
                  <a:pt x="12192000" y="5105400"/>
                </a:lnTo>
                <a:lnTo>
                  <a:pt x="12192000" y="0"/>
                </a:lnTo>
                <a:close/>
              </a:path>
              <a:path w="12192000" h="6210300">
                <a:moveTo>
                  <a:pt x="12192000" y="5346700"/>
                </a:moveTo>
                <a:lnTo>
                  <a:pt x="11901624" y="5422900"/>
                </a:lnTo>
                <a:lnTo>
                  <a:pt x="11853149" y="5448300"/>
                </a:lnTo>
                <a:lnTo>
                  <a:pt x="11561480" y="5524500"/>
                </a:lnTo>
                <a:lnTo>
                  <a:pt x="11512734" y="5524500"/>
                </a:lnTo>
                <a:lnTo>
                  <a:pt x="11023282" y="5651500"/>
                </a:lnTo>
                <a:lnTo>
                  <a:pt x="10974145" y="5651500"/>
                </a:lnTo>
                <a:lnTo>
                  <a:pt x="10777264" y="5702300"/>
                </a:lnTo>
                <a:lnTo>
                  <a:pt x="10727962" y="5702300"/>
                </a:lnTo>
                <a:lnTo>
                  <a:pt x="10529764" y="5753100"/>
                </a:lnTo>
                <a:lnTo>
                  <a:pt x="10479981" y="5753100"/>
                </a:lnTo>
                <a:lnTo>
                  <a:pt x="10380352" y="5778500"/>
                </a:lnTo>
                <a:lnTo>
                  <a:pt x="10330505" y="5778500"/>
                </a:lnTo>
                <a:lnTo>
                  <a:pt x="10180838" y="5816600"/>
                </a:lnTo>
                <a:lnTo>
                  <a:pt x="10488559" y="5816600"/>
                </a:lnTo>
                <a:lnTo>
                  <a:pt x="10689072" y="5765800"/>
                </a:lnTo>
                <a:lnTo>
                  <a:pt x="10739137" y="5765800"/>
                </a:lnTo>
                <a:lnTo>
                  <a:pt x="10939145" y="5715000"/>
                </a:lnTo>
                <a:lnTo>
                  <a:pt x="10988950" y="5715000"/>
                </a:lnTo>
                <a:lnTo>
                  <a:pt x="11484702" y="5588000"/>
                </a:lnTo>
                <a:lnTo>
                  <a:pt x="11534050" y="5588000"/>
                </a:lnTo>
                <a:lnTo>
                  <a:pt x="11731036" y="5537200"/>
                </a:lnTo>
                <a:lnTo>
                  <a:pt x="11780182" y="5511800"/>
                </a:lnTo>
                <a:lnTo>
                  <a:pt x="11829288" y="5499100"/>
                </a:lnTo>
                <a:lnTo>
                  <a:pt x="12192000" y="5397500"/>
                </a:lnTo>
                <a:lnTo>
                  <a:pt x="12192000" y="5346700"/>
                </a:lnTo>
                <a:close/>
              </a:path>
              <a:path w="12192000" h="6210300">
                <a:moveTo>
                  <a:pt x="1769491" y="5753100"/>
                </a:moveTo>
                <a:lnTo>
                  <a:pt x="1437922" y="5753100"/>
                </a:lnTo>
                <a:lnTo>
                  <a:pt x="1540379" y="5778500"/>
                </a:lnTo>
                <a:lnTo>
                  <a:pt x="1591630" y="5778500"/>
                </a:lnTo>
                <a:lnTo>
                  <a:pt x="1694176" y="5803900"/>
                </a:lnTo>
                <a:lnTo>
                  <a:pt x="2068971" y="5803900"/>
                </a:lnTo>
                <a:lnTo>
                  <a:pt x="2019105" y="5791200"/>
                </a:lnTo>
                <a:lnTo>
                  <a:pt x="1969210" y="5791200"/>
                </a:lnTo>
                <a:lnTo>
                  <a:pt x="1869363" y="5765800"/>
                </a:lnTo>
                <a:lnTo>
                  <a:pt x="1819427" y="5765800"/>
                </a:lnTo>
                <a:lnTo>
                  <a:pt x="1769491" y="5753100"/>
                </a:lnTo>
                <a:close/>
              </a:path>
              <a:path w="12192000" h="6210300">
                <a:moveTo>
                  <a:pt x="1616412" y="5727700"/>
                </a:moveTo>
                <a:lnTo>
                  <a:pt x="1284346" y="5727700"/>
                </a:lnTo>
                <a:lnTo>
                  <a:pt x="1386715" y="5753100"/>
                </a:lnTo>
                <a:lnTo>
                  <a:pt x="1718446" y="5753100"/>
                </a:lnTo>
                <a:lnTo>
                  <a:pt x="1616412" y="5727700"/>
                </a:lnTo>
                <a:close/>
              </a:path>
              <a:path w="12192000" h="6210300">
                <a:moveTo>
                  <a:pt x="1158248" y="5651500"/>
                </a:moveTo>
                <a:lnTo>
                  <a:pt x="876911" y="5651500"/>
                </a:lnTo>
                <a:lnTo>
                  <a:pt x="1029416" y="5689600"/>
                </a:lnTo>
                <a:lnTo>
                  <a:pt x="1080313" y="5689600"/>
                </a:lnTo>
                <a:lnTo>
                  <a:pt x="1233182" y="5727700"/>
                </a:lnTo>
                <a:lnTo>
                  <a:pt x="1565424" y="5727700"/>
                </a:lnTo>
                <a:lnTo>
                  <a:pt x="1463507" y="5702300"/>
                </a:lnTo>
                <a:lnTo>
                  <a:pt x="1412578" y="5702300"/>
                </a:lnTo>
                <a:lnTo>
                  <a:pt x="1310783" y="5676900"/>
                </a:lnTo>
                <a:lnTo>
                  <a:pt x="1259916" y="5676900"/>
                </a:lnTo>
                <a:lnTo>
                  <a:pt x="1158248" y="5651500"/>
                </a:lnTo>
                <a:close/>
              </a:path>
              <a:path w="12192000" h="6210300">
                <a:moveTo>
                  <a:pt x="0" y="5410200"/>
                </a:moveTo>
                <a:lnTo>
                  <a:pt x="0" y="5461000"/>
                </a:lnTo>
                <a:lnTo>
                  <a:pt x="68499" y="5486400"/>
                </a:lnTo>
                <a:lnTo>
                  <a:pt x="219413" y="5524500"/>
                </a:lnTo>
                <a:lnTo>
                  <a:pt x="269787" y="5524500"/>
                </a:lnTo>
                <a:lnTo>
                  <a:pt x="572755" y="5600700"/>
                </a:lnTo>
                <a:lnTo>
                  <a:pt x="623367" y="5600700"/>
                </a:lnTo>
                <a:lnTo>
                  <a:pt x="826138" y="5651500"/>
                </a:lnTo>
                <a:lnTo>
                  <a:pt x="1107447" y="5651500"/>
                </a:lnTo>
                <a:lnTo>
                  <a:pt x="955178" y="5613400"/>
                </a:lnTo>
                <a:lnTo>
                  <a:pt x="904467" y="5613400"/>
                </a:lnTo>
                <a:lnTo>
                  <a:pt x="701864" y="5562600"/>
                </a:lnTo>
                <a:lnTo>
                  <a:pt x="651274" y="5562600"/>
                </a:lnTo>
                <a:lnTo>
                  <a:pt x="600710" y="5549900"/>
                </a:lnTo>
                <a:lnTo>
                  <a:pt x="408266" y="5499100"/>
                </a:lnTo>
                <a:lnTo>
                  <a:pt x="360209" y="5499100"/>
                </a:lnTo>
                <a:lnTo>
                  <a:pt x="72440" y="54229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4381" y="1442161"/>
            <a:ext cx="5501005" cy="1522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7728" y="348818"/>
            <a:ext cx="10956543" cy="1205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55442" y="2746375"/>
            <a:ext cx="7847965" cy="3133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100"/>
              </a:spcBef>
            </a:pPr>
            <a:r>
              <a:rPr sz="4800" b="0" spc="-170" dirty="0">
                <a:solidFill>
                  <a:srgbClr val="333E50"/>
                </a:solidFill>
                <a:latin typeface="Verdana"/>
                <a:cs typeface="Verdana"/>
              </a:rPr>
              <a:t>Consumer</a:t>
            </a:r>
            <a:r>
              <a:rPr sz="4800" b="0" spc="-365" dirty="0">
                <a:solidFill>
                  <a:srgbClr val="333E50"/>
                </a:solidFill>
                <a:latin typeface="Verdana"/>
                <a:cs typeface="Verdana"/>
              </a:rPr>
              <a:t> </a:t>
            </a:r>
            <a:r>
              <a:rPr sz="4800" b="0" spc="-10" dirty="0">
                <a:solidFill>
                  <a:srgbClr val="333E50"/>
                </a:solidFill>
                <a:latin typeface="Verdana"/>
                <a:cs typeface="Verdana"/>
              </a:rPr>
              <a:t>Goods</a:t>
            </a:r>
            <a:endParaRPr sz="4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4800" u="heavy" spc="-890" dirty="0">
                <a:solidFill>
                  <a:srgbClr val="C55A11"/>
                </a:solidFill>
                <a:uFill>
                  <a:solidFill>
                    <a:srgbClr val="EC7C30"/>
                  </a:solidFill>
                </a:uFill>
                <a:latin typeface="Arial"/>
                <a:cs typeface="Arial"/>
              </a:rPr>
              <a:t> </a:t>
            </a:r>
            <a:r>
              <a:rPr sz="4800" u="heavy" dirty="0">
                <a:solidFill>
                  <a:srgbClr val="C55A11"/>
                </a:solidFill>
                <a:uFill>
                  <a:solidFill>
                    <a:srgbClr val="EC7C30"/>
                  </a:solidFill>
                </a:uFill>
                <a:latin typeface="Arial"/>
                <a:cs typeface="Arial"/>
              </a:rPr>
              <a:t>Queries</a:t>
            </a:r>
            <a:r>
              <a:rPr sz="4800" u="heavy" spc="-370" dirty="0">
                <a:solidFill>
                  <a:srgbClr val="C55A11"/>
                </a:solidFill>
                <a:uFill>
                  <a:solidFill>
                    <a:srgbClr val="EC7C30"/>
                  </a:solidFill>
                </a:uFill>
                <a:latin typeface="Arial"/>
                <a:cs typeface="Arial"/>
              </a:rPr>
              <a:t> </a:t>
            </a:r>
            <a:r>
              <a:rPr sz="4800" u="heavy" spc="-765" dirty="0">
                <a:solidFill>
                  <a:srgbClr val="C55A11"/>
                </a:solidFill>
                <a:uFill>
                  <a:solidFill>
                    <a:srgbClr val="EC7C30"/>
                  </a:solidFill>
                </a:uFill>
                <a:latin typeface="Arial"/>
                <a:cs typeface="Arial"/>
              </a:rPr>
              <a:t>&amp;</a:t>
            </a:r>
            <a:r>
              <a:rPr sz="4800" u="heavy" spc="-370" dirty="0">
                <a:solidFill>
                  <a:srgbClr val="C55A11"/>
                </a:solidFill>
                <a:uFill>
                  <a:solidFill>
                    <a:srgbClr val="EC7C30"/>
                  </a:solidFill>
                </a:uFill>
                <a:latin typeface="Arial"/>
                <a:cs typeface="Arial"/>
              </a:rPr>
              <a:t> </a:t>
            </a:r>
            <a:r>
              <a:rPr sz="4800" u="heavy" spc="-10" dirty="0">
                <a:solidFill>
                  <a:srgbClr val="C55A11"/>
                </a:solidFill>
                <a:uFill>
                  <a:solidFill>
                    <a:srgbClr val="EC7C30"/>
                  </a:solidFill>
                </a:uFill>
                <a:latin typeface="Arial"/>
                <a:cs typeface="Arial"/>
              </a:rPr>
              <a:t>Insights 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3572002"/>
            <a:ext cx="4668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0" dirty="0">
                <a:solidFill>
                  <a:srgbClr val="333E50"/>
                </a:solidFill>
                <a:latin typeface="Verdana"/>
                <a:cs typeface="Verdana"/>
              </a:rPr>
              <a:t>SQL,</a:t>
            </a:r>
            <a:r>
              <a:rPr sz="2800" spc="-185" dirty="0">
                <a:solidFill>
                  <a:srgbClr val="333E50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333E50"/>
                </a:solidFill>
                <a:latin typeface="Verdana"/>
                <a:cs typeface="Verdana"/>
              </a:rPr>
              <a:t>Power</a:t>
            </a:r>
            <a:r>
              <a:rPr sz="2800" spc="-195" dirty="0">
                <a:solidFill>
                  <a:srgbClr val="333E50"/>
                </a:solidFill>
                <a:latin typeface="Verdana"/>
                <a:cs typeface="Verdana"/>
              </a:rPr>
              <a:t> </a:t>
            </a:r>
            <a:r>
              <a:rPr sz="2800" spc="-240" dirty="0">
                <a:solidFill>
                  <a:srgbClr val="333E50"/>
                </a:solidFill>
                <a:latin typeface="Verdana"/>
                <a:cs typeface="Verdana"/>
              </a:rPr>
              <a:t>BI,</a:t>
            </a:r>
            <a:r>
              <a:rPr sz="2800" spc="-190" dirty="0">
                <a:solidFill>
                  <a:srgbClr val="333E50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333E50"/>
                </a:solidFill>
                <a:latin typeface="Verdana"/>
                <a:cs typeface="Verdana"/>
              </a:rPr>
              <a:t>Power</a:t>
            </a:r>
            <a:r>
              <a:rPr sz="2800" spc="-185" dirty="0">
                <a:solidFill>
                  <a:srgbClr val="333E50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333E50"/>
                </a:solidFill>
                <a:latin typeface="Verdana"/>
                <a:cs typeface="Verdana"/>
              </a:rPr>
              <a:t>Point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00" y="231647"/>
            <a:ext cx="11686464" cy="4941062"/>
            <a:chOff x="228600" y="231647"/>
            <a:chExt cx="11686464" cy="4941062"/>
          </a:xfrm>
        </p:grpSpPr>
        <p:sp>
          <p:nvSpPr>
            <p:cNvPr id="5" name="object 5"/>
            <p:cNvSpPr/>
            <p:nvPr/>
          </p:nvSpPr>
          <p:spPr>
            <a:xfrm>
              <a:off x="8841029" y="1527174"/>
              <a:ext cx="3074035" cy="3645535"/>
            </a:xfrm>
            <a:custGeom>
              <a:avLst/>
              <a:gdLst/>
              <a:ahLst/>
              <a:cxnLst/>
              <a:rect l="l" t="t" r="r" b="b"/>
              <a:pathLst>
                <a:path w="3074034" h="3645535">
                  <a:moveTo>
                    <a:pt x="399262" y="194627"/>
                  </a:moveTo>
                  <a:lnTo>
                    <a:pt x="396354" y="178066"/>
                  </a:lnTo>
                  <a:lnTo>
                    <a:pt x="389166" y="165417"/>
                  </a:lnTo>
                  <a:lnTo>
                    <a:pt x="388277" y="163842"/>
                  </a:lnTo>
                  <a:lnTo>
                    <a:pt x="379780" y="156438"/>
                  </a:lnTo>
                  <a:lnTo>
                    <a:pt x="379780" y="194627"/>
                  </a:lnTo>
                  <a:lnTo>
                    <a:pt x="379780" y="291973"/>
                  </a:lnTo>
                  <a:lnTo>
                    <a:pt x="377494" y="303339"/>
                  </a:lnTo>
                  <a:lnTo>
                    <a:pt x="371233" y="312623"/>
                  </a:lnTo>
                  <a:lnTo>
                    <a:pt x="361950" y="318884"/>
                  </a:lnTo>
                  <a:lnTo>
                    <a:pt x="350570" y="321183"/>
                  </a:lnTo>
                  <a:lnTo>
                    <a:pt x="339204" y="318884"/>
                  </a:lnTo>
                  <a:lnTo>
                    <a:pt x="329920" y="312623"/>
                  </a:lnTo>
                  <a:lnTo>
                    <a:pt x="323659" y="303339"/>
                  </a:lnTo>
                  <a:lnTo>
                    <a:pt x="321360" y="291973"/>
                  </a:lnTo>
                  <a:lnTo>
                    <a:pt x="321360" y="194627"/>
                  </a:lnTo>
                  <a:lnTo>
                    <a:pt x="323659" y="183261"/>
                  </a:lnTo>
                  <a:lnTo>
                    <a:pt x="329920" y="173977"/>
                  </a:lnTo>
                  <a:lnTo>
                    <a:pt x="339204" y="167716"/>
                  </a:lnTo>
                  <a:lnTo>
                    <a:pt x="350570" y="165417"/>
                  </a:lnTo>
                  <a:lnTo>
                    <a:pt x="361950" y="167716"/>
                  </a:lnTo>
                  <a:lnTo>
                    <a:pt x="371233" y="173977"/>
                  </a:lnTo>
                  <a:lnTo>
                    <a:pt x="377494" y="183261"/>
                  </a:lnTo>
                  <a:lnTo>
                    <a:pt x="379780" y="194627"/>
                  </a:lnTo>
                  <a:lnTo>
                    <a:pt x="379780" y="156438"/>
                  </a:lnTo>
                  <a:lnTo>
                    <a:pt x="375945" y="153085"/>
                  </a:lnTo>
                  <a:lnTo>
                    <a:pt x="360311" y="146926"/>
                  </a:lnTo>
                  <a:lnTo>
                    <a:pt x="360311" y="62687"/>
                  </a:lnTo>
                  <a:lnTo>
                    <a:pt x="355955" y="58331"/>
                  </a:lnTo>
                  <a:lnTo>
                    <a:pt x="345198" y="58331"/>
                  </a:lnTo>
                  <a:lnTo>
                    <a:pt x="340829" y="62687"/>
                  </a:lnTo>
                  <a:lnTo>
                    <a:pt x="340829" y="146926"/>
                  </a:lnTo>
                  <a:lnTo>
                    <a:pt x="325196" y="153085"/>
                  </a:lnTo>
                  <a:lnTo>
                    <a:pt x="312877" y="163842"/>
                  </a:lnTo>
                  <a:lnTo>
                    <a:pt x="304800" y="178066"/>
                  </a:lnTo>
                  <a:lnTo>
                    <a:pt x="301879" y="194627"/>
                  </a:lnTo>
                  <a:lnTo>
                    <a:pt x="301879" y="291973"/>
                  </a:lnTo>
                  <a:lnTo>
                    <a:pt x="304800" y="308521"/>
                  </a:lnTo>
                  <a:lnTo>
                    <a:pt x="312877" y="322745"/>
                  </a:lnTo>
                  <a:lnTo>
                    <a:pt x="325196" y="333502"/>
                  </a:lnTo>
                  <a:lnTo>
                    <a:pt x="340829" y="339674"/>
                  </a:lnTo>
                  <a:lnTo>
                    <a:pt x="340829" y="501789"/>
                  </a:lnTo>
                  <a:lnTo>
                    <a:pt x="345198" y="506145"/>
                  </a:lnTo>
                  <a:lnTo>
                    <a:pt x="355955" y="506145"/>
                  </a:lnTo>
                  <a:lnTo>
                    <a:pt x="360311" y="501789"/>
                  </a:lnTo>
                  <a:lnTo>
                    <a:pt x="360311" y="339674"/>
                  </a:lnTo>
                  <a:lnTo>
                    <a:pt x="375945" y="333502"/>
                  </a:lnTo>
                  <a:lnTo>
                    <a:pt x="388277" y="322745"/>
                  </a:lnTo>
                  <a:lnTo>
                    <a:pt x="389166" y="321183"/>
                  </a:lnTo>
                  <a:lnTo>
                    <a:pt x="396354" y="308521"/>
                  </a:lnTo>
                  <a:lnTo>
                    <a:pt x="399262" y="291973"/>
                  </a:lnTo>
                  <a:lnTo>
                    <a:pt x="399262" y="194627"/>
                  </a:lnTo>
                  <a:close/>
                </a:path>
                <a:path w="3074034" h="3645535">
                  <a:moveTo>
                    <a:pt x="516115" y="1617700"/>
                  </a:moveTo>
                  <a:lnTo>
                    <a:pt x="496646" y="1617700"/>
                  </a:lnTo>
                  <a:lnTo>
                    <a:pt x="496646" y="1637169"/>
                  </a:lnTo>
                  <a:lnTo>
                    <a:pt x="496646" y="1929218"/>
                  </a:lnTo>
                  <a:lnTo>
                    <a:pt x="204508" y="1929218"/>
                  </a:lnTo>
                  <a:lnTo>
                    <a:pt x="204508" y="1637169"/>
                  </a:lnTo>
                  <a:lnTo>
                    <a:pt x="496646" y="1637169"/>
                  </a:lnTo>
                  <a:lnTo>
                    <a:pt x="496646" y="1617700"/>
                  </a:lnTo>
                  <a:lnTo>
                    <a:pt x="185026" y="1617700"/>
                  </a:lnTo>
                  <a:lnTo>
                    <a:pt x="185026" y="1948688"/>
                  </a:lnTo>
                  <a:lnTo>
                    <a:pt x="516115" y="1948688"/>
                  </a:lnTo>
                  <a:lnTo>
                    <a:pt x="516115" y="1929218"/>
                  </a:lnTo>
                  <a:lnTo>
                    <a:pt x="516115" y="1637169"/>
                  </a:lnTo>
                  <a:lnTo>
                    <a:pt x="516115" y="1617700"/>
                  </a:lnTo>
                  <a:close/>
                </a:path>
                <a:path w="3074034" h="3645535">
                  <a:moveTo>
                    <a:pt x="589965" y="532790"/>
                  </a:moveTo>
                  <a:lnTo>
                    <a:pt x="589724" y="526910"/>
                  </a:lnTo>
                  <a:lnTo>
                    <a:pt x="589254" y="521030"/>
                  </a:lnTo>
                  <a:lnTo>
                    <a:pt x="588568" y="515188"/>
                  </a:lnTo>
                  <a:lnTo>
                    <a:pt x="584149" y="475881"/>
                  </a:lnTo>
                  <a:lnTo>
                    <a:pt x="580898" y="437629"/>
                  </a:lnTo>
                  <a:lnTo>
                    <a:pt x="578548" y="397586"/>
                  </a:lnTo>
                  <a:lnTo>
                    <a:pt x="577291" y="357492"/>
                  </a:lnTo>
                  <a:lnTo>
                    <a:pt x="577621" y="327736"/>
                  </a:lnTo>
                  <a:lnTo>
                    <a:pt x="577646" y="325729"/>
                  </a:lnTo>
                  <a:lnTo>
                    <a:pt x="578548" y="297522"/>
                  </a:lnTo>
                  <a:lnTo>
                    <a:pt x="578624" y="295071"/>
                  </a:lnTo>
                  <a:lnTo>
                    <a:pt x="580085" y="266979"/>
                  </a:lnTo>
                  <a:lnTo>
                    <a:pt x="580148" y="265684"/>
                  </a:lnTo>
                  <a:lnTo>
                    <a:pt x="582104" y="237744"/>
                  </a:lnTo>
                  <a:lnTo>
                    <a:pt x="581215" y="193217"/>
                  </a:lnTo>
                  <a:lnTo>
                    <a:pt x="571754" y="151053"/>
                  </a:lnTo>
                  <a:lnTo>
                    <a:pt x="569683" y="146392"/>
                  </a:lnTo>
                  <a:lnTo>
                    <a:pt x="569683" y="561187"/>
                  </a:lnTo>
                  <a:lnTo>
                    <a:pt x="561263" y="603669"/>
                  </a:lnTo>
                  <a:lnTo>
                    <a:pt x="544385" y="643534"/>
                  </a:lnTo>
                  <a:lnTo>
                    <a:pt x="519404" y="679513"/>
                  </a:lnTo>
                  <a:lnTo>
                    <a:pt x="488226" y="709244"/>
                  </a:lnTo>
                  <a:lnTo>
                    <a:pt x="451942" y="731621"/>
                  </a:lnTo>
                  <a:lnTo>
                    <a:pt x="411810" y="746048"/>
                  </a:lnTo>
                  <a:lnTo>
                    <a:pt x="369239" y="751903"/>
                  </a:lnTo>
                  <a:lnTo>
                    <a:pt x="363054" y="752081"/>
                  </a:lnTo>
                  <a:lnTo>
                    <a:pt x="337858" y="752081"/>
                  </a:lnTo>
                  <a:lnTo>
                    <a:pt x="289179" y="746048"/>
                  </a:lnTo>
                  <a:lnTo>
                    <a:pt x="249072" y="731621"/>
                  </a:lnTo>
                  <a:lnTo>
                    <a:pt x="212788" y="709244"/>
                  </a:lnTo>
                  <a:lnTo>
                    <a:pt x="181622" y="679513"/>
                  </a:lnTo>
                  <a:lnTo>
                    <a:pt x="156667" y="643534"/>
                  </a:lnTo>
                  <a:lnTo>
                    <a:pt x="139788" y="603669"/>
                  </a:lnTo>
                  <a:lnTo>
                    <a:pt x="131445" y="561555"/>
                  </a:lnTo>
                  <a:lnTo>
                    <a:pt x="131368" y="561187"/>
                  </a:lnTo>
                  <a:lnTo>
                    <a:pt x="131648" y="532790"/>
                  </a:lnTo>
                  <a:lnTo>
                    <a:pt x="131775" y="521030"/>
                  </a:lnTo>
                  <a:lnTo>
                    <a:pt x="131813" y="517436"/>
                  </a:lnTo>
                  <a:lnTo>
                    <a:pt x="136334" y="477583"/>
                  </a:lnTo>
                  <a:lnTo>
                    <a:pt x="139750" y="437629"/>
                  </a:lnTo>
                  <a:lnTo>
                    <a:pt x="142049" y="397586"/>
                  </a:lnTo>
                  <a:lnTo>
                    <a:pt x="143217" y="357492"/>
                  </a:lnTo>
                  <a:lnTo>
                    <a:pt x="142925" y="327736"/>
                  </a:lnTo>
                  <a:lnTo>
                    <a:pt x="141998" y="297522"/>
                  </a:lnTo>
                  <a:lnTo>
                    <a:pt x="140487" y="266979"/>
                  </a:lnTo>
                  <a:lnTo>
                    <a:pt x="138468" y="237744"/>
                  </a:lnTo>
                  <a:lnTo>
                    <a:pt x="138531" y="230974"/>
                  </a:lnTo>
                  <a:lnTo>
                    <a:pt x="139928" y="189877"/>
                  </a:lnTo>
                  <a:lnTo>
                    <a:pt x="151574" y="146621"/>
                  </a:lnTo>
                  <a:lnTo>
                    <a:pt x="172161" y="107632"/>
                  </a:lnTo>
                  <a:lnTo>
                    <a:pt x="200596" y="74206"/>
                  </a:lnTo>
                  <a:lnTo>
                    <a:pt x="235788" y="47637"/>
                  </a:lnTo>
                  <a:lnTo>
                    <a:pt x="276631" y="29235"/>
                  </a:lnTo>
                  <a:lnTo>
                    <a:pt x="322008" y="20281"/>
                  </a:lnTo>
                  <a:lnTo>
                    <a:pt x="327304" y="19875"/>
                  </a:lnTo>
                  <a:lnTo>
                    <a:pt x="327952" y="19875"/>
                  </a:lnTo>
                  <a:lnTo>
                    <a:pt x="335965" y="19558"/>
                  </a:lnTo>
                  <a:lnTo>
                    <a:pt x="342709" y="19392"/>
                  </a:lnTo>
                  <a:lnTo>
                    <a:pt x="358927" y="19392"/>
                  </a:lnTo>
                  <a:lnTo>
                    <a:pt x="416902" y="27051"/>
                  </a:lnTo>
                  <a:lnTo>
                    <a:pt x="458419" y="43853"/>
                  </a:lnTo>
                  <a:lnTo>
                    <a:pt x="494626" y="69024"/>
                  </a:lnTo>
                  <a:lnTo>
                    <a:pt x="524357" y="101307"/>
                  </a:lnTo>
                  <a:lnTo>
                    <a:pt x="546455" y="139458"/>
                  </a:lnTo>
                  <a:lnTo>
                    <a:pt x="559777" y="182232"/>
                  </a:lnTo>
                  <a:lnTo>
                    <a:pt x="563168" y="228346"/>
                  </a:lnTo>
                  <a:lnTo>
                    <a:pt x="563067" y="230974"/>
                  </a:lnTo>
                  <a:lnTo>
                    <a:pt x="563003" y="231863"/>
                  </a:lnTo>
                  <a:lnTo>
                    <a:pt x="562902" y="233591"/>
                  </a:lnTo>
                  <a:lnTo>
                    <a:pt x="559155" y="295071"/>
                  </a:lnTo>
                  <a:lnTo>
                    <a:pt x="558190" y="325729"/>
                  </a:lnTo>
                  <a:lnTo>
                    <a:pt x="558126" y="327736"/>
                  </a:lnTo>
                  <a:lnTo>
                    <a:pt x="557822" y="357492"/>
                  </a:lnTo>
                  <a:lnTo>
                    <a:pt x="559003" y="397014"/>
                  </a:lnTo>
                  <a:lnTo>
                    <a:pt x="559028" y="397586"/>
                  </a:lnTo>
                  <a:lnTo>
                    <a:pt x="561263" y="436486"/>
                  </a:lnTo>
                  <a:lnTo>
                    <a:pt x="561327" y="437629"/>
                  </a:lnTo>
                  <a:lnTo>
                    <a:pt x="564730" y="477583"/>
                  </a:lnTo>
                  <a:lnTo>
                    <a:pt x="569226" y="517436"/>
                  </a:lnTo>
                  <a:lnTo>
                    <a:pt x="569683" y="561187"/>
                  </a:lnTo>
                  <a:lnTo>
                    <a:pt x="569683" y="146392"/>
                  </a:lnTo>
                  <a:lnTo>
                    <a:pt x="554545" y="112204"/>
                  </a:lnTo>
                  <a:lnTo>
                    <a:pt x="530390" y="77609"/>
                  </a:lnTo>
                  <a:lnTo>
                    <a:pt x="500100" y="48234"/>
                  </a:lnTo>
                  <a:lnTo>
                    <a:pt x="464489" y="25031"/>
                  </a:lnTo>
                  <a:lnTo>
                    <a:pt x="424370" y="8928"/>
                  </a:lnTo>
                  <a:lnTo>
                    <a:pt x="380555" y="901"/>
                  </a:lnTo>
                  <a:lnTo>
                    <a:pt x="377672" y="736"/>
                  </a:lnTo>
                  <a:lnTo>
                    <a:pt x="374789" y="495"/>
                  </a:lnTo>
                  <a:lnTo>
                    <a:pt x="373291" y="495"/>
                  </a:lnTo>
                  <a:lnTo>
                    <a:pt x="364934" y="0"/>
                  </a:lnTo>
                  <a:lnTo>
                    <a:pt x="336156" y="0"/>
                  </a:lnTo>
                  <a:lnTo>
                    <a:pt x="325640" y="495"/>
                  </a:lnTo>
                  <a:lnTo>
                    <a:pt x="328002" y="495"/>
                  </a:lnTo>
                  <a:lnTo>
                    <a:pt x="285051" y="6604"/>
                  </a:lnTo>
                  <a:lnTo>
                    <a:pt x="244322" y="21082"/>
                  </a:lnTo>
                  <a:lnTo>
                    <a:pt x="207835" y="42862"/>
                  </a:lnTo>
                  <a:lnTo>
                    <a:pt x="176415" y="71018"/>
                  </a:lnTo>
                  <a:lnTo>
                    <a:pt x="150914" y="104635"/>
                  </a:lnTo>
                  <a:lnTo>
                    <a:pt x="132194" y="142773"/>
                  </a:lnTo>
                  <a:lnTo>
                    <a:pt x="121081" y="184531"/>
                  </a:lnTo>
                  <a:lnTo>
                    <a:pt x="118465" y="228346"/>
                  </a:lnTo>
                  <a:lnTo>
                    <a:pt x="118541" y="231863"/>
                  </a:lnTo>
                  <a:lnTo>
                    <a:pt x="118643" y="233591"/>
                  </a:lnTo>
                  <a:lnTo>
                    <a:pt x="120904" y="265684"/>
                  </a:lnTo>
                  <a:lnTo>
                    <a:pt x="122428" y="295071"/>
                  </a:lnTo>
                  <a:lnTo>
                    <a:pt x="123405" y="325729"/>
                  </a:lnTo>
                  <a:lnTo>
                    <a:pt x="123748" y="357492"/>
                  </a:lnTo>
                  <a:lnTo>
                    <a:pt x="122555" y="397014"/>
                  </a:lnTo>
                  <a:lnTo>
                    <a:pt x="120269" y="436486"/>
                  </a:lnTo>
                  <a:lnTo>
                    <a:pt x="116903" y="475881"/>
                  </a:lnTo>
                  <a:lnTo>
                    <a:pt x="112471" y="515188"/>
                  </a:lnTo>
                  <a:lnTo>
                    <a:pt x="111683" y="561187"/>
                  </a:lnTo>
                  <a:lnTo>
                    <a:pt x="111683" y="561555"/>
                  </a:lnTo>
                  <a:lnTo>
                    <a:pt x="119913" y="605917"/>
                  </a:lnTo>
                  <a:lnTo>
                    <a:pt x="136359" y="647115"/>
                  </a:lnTo>
                  <a:lnTo>
                    <a:pt x="160210" y="684149"/>
                  </a:lnTo>
                  <a:lnTo>
                    <a:pt x="190665" y="715962"/>
                  </a:lnTo>
                  <a:lnTo>
                    <a:pt x="226923" y="741565"/>
                  </a:lnTo>
                  <a:lnTo>
                    <a:pt x="268147" y="759904"/>
                  </a:lnTo>
                  <a:lnTo>
                    <a:pt x="313563" y="769962"/>
                  </a:lnTo>
                  <a:lnTo>
                    <a:pt x="337489" y="771550"/>
                  </a:lnTo>
                  <a:lnTo>
                    <a:pt x="363461" y="771550"/>
                  </a:lnTo>
                  <a:lnTo>
                    <a:pt x="369836" y="771359"/>
                  </a:lnTo>
                  <a:lnTo>
                    <a:pt x="415874" y="764832"/>
                  </a:lnTo>
                  <a:lnTo>
                    <a:pt x="451777" y="752081"/>
                  </a:lnTo>
                  <a:lnTo>
                    <a:pt x="458393" y="749731"/>
                  </a:lnTo>
                  <a:lnTo>
                    <a:pt x="496506" y="727024"/>
                  </a:lnTo>
                  <a:lnTo>
                    <a:pt x="529323" y="697649"/>
                  </a:lnTo>
                  <a:lnTo>
                    <a:pt x="555967" y="662584"/>
                  </a:lnTo>
                  <a:lnTo>
                    <a:pt x="575538" y="622782"/>
                  </a:lnTo>
                  <a:lnTo>
                    <a:pt x="587171" y="579196"/>
                  </a:lnTo>
                  <a:lnTo>
                    <a:pt x="589965" y="532790"/>
                  </a:lnTo>
                  <a:close/>
                </a:path>
                <a:path w="3074034" h="3645535">
                  <a:moveTo>
                    <a:pt x="701128" y="1578762"/>
                  </a:moveTo>
                  <a:lnTo>
                    <a:pt x="613498" y="1578762"/>
                  </a:lnTo>
                  <a:lnTo>
                    <a:pt x="613498" y="1569021"/>
                  </a:lnTo>
                  <a:lnTo>
                    <a:pt x="609663" y="1550085"/>
                  </a:lnTo>
                  <a:lnTo>
                    <a:pt x="602729" y="1539811"/>
                  </a:lnTo>
                  <a:lnTo>
                    <a:pt x="599224" y="1534617"/>
                  </a:lnTo>
                  <a:lnTo>
                    <a:pt x="594017" y="1531112"/>
                  </a:lnTo>
                  <a:lnTo>
                    <a:pt x="594017" y="1569021"/>
                  </a:lnTo>
                  <a:lnTo>
                    <a:pt x="594017" y="1997354"/>
                  </a:lnTo>
                  <a:lnTo>
                    <a:pt x="591731" y="2008720"/>
                  </a:lnTo>
                  <a:lnTo>
                    <a:pt x="585470" y="2018004"/>
                  </a:lnTo>
                  <a:lnTo>
                    <a:pt x="576173" y="2024265"/>
                  </a:lnTo>
                  <a:lnTo>
                    <a:pt x="564807" y="2026564"/>
                  </a:lnTo>
                  <a:lnTo>
                    <a:pt x="136334" y="2026564"/>
                  </a:lnTo>
                  <a:lnTo>
                    <a:pt x="124968" y="2024265"/>
                  </a:lnTo>
                  <a:lnTo>
                    <a:pt x="115684" y="2018004"/>
                  </a:lnTo>
                  <a:lnTo>
                    <a:pt x="109423" y="2008720"/>
                  </a:lnTo>
                  <a:lnTo>
                    <a:pt x="107124" y="1997354"/>
                  </a:lnTo>
                  <a:lnTo>
                    <a:pt x="107124" y="1569021"/>
                  </a:lnTo>
                  <a:lnTo>
                    <a:pt x="109423" y="1557655"/>
                  </a:lnTo>
                  <a:lnTo>
                    <a:pt x="115684" y="1548371"/>
                  </a:lnTo>
                  <a:lnTo>
                    <a:pt x="124968" y="1542110"/>
                  </a:lnTo>
                  <a:lnTo>
                    <a:pt x="136334" y="1539811"/>
                  </a:lnTo>
                  <a:lnTo>
                    <a:pt x="564807" y="1539811"/>
                  </a:lnTo>
                  <a:lnTo>
                    <a:pt x="576173" y="1542110"/>
                  </a:lnTo>
                  <a:lnTo>
                    <a:pt x="585470" y="1548371"/>
                  </a:lnTo>
                  <a:lnTo>
                    <a:pt x="591718" y="1557655"/>
                  </a:lnTo>
                  <a:lnTo>
                    <a:pt x="594017" y="1569021"/>
                  </a:lnTo>
                  <a:lnTo>
                    <a:pt x="594017" y="1531112"/>
                  </a:lnTo>
                  <a:lnTo>
                    <a:pt x="583755" y="1524190"/>
                  </a:lnTo>
                  <a:lnTo>
                    <a:pt x="564807" y="1520342"/>
                  </a:lnTo>
                  <a:lnTo>
                    <a:pt x="555066" y="1520342"/>
                  </a:lnTo>
                  <a:lnTo>
                    <a:pt x="555066" y="1432737"/>
                  </a:lnTo>
                  <a:lnTo>
                    <a:pt x="535597" y="1432737"/>
                  </a:lnTo>
                  <a:lnTo>
                    <a:pt x="535597" y="1520342"/>
                  </a:lnTo>
                  <a:lnTo>
                    <a:pt x="477164" y="1520342"/>
                  </a:lnTo>
                  <a:lnTo>
                    <a:pt x="477164" y="1432737"/>
                  </a:lnTo>
                  <a:lnTo>
                    <a:pt x="457682" y="1432737"/>
                  </a:lnTo>
                  <a:lnTo>
                    <a:pt x="457682" y="1520342"/>
                  </a:lnTo>
                  <a:lnTo>
                    <a:pt x="399262" y="1520342"/>
                  </a:lnTo>
                  <a:lnTo>
                    <a:pt x="399262" y="1432737"/>
                  </a:lnTo>
                  <a:lnTo>
                    <a:pt x="379780" y="1432737"/>
                  </a:lnTo>
                  <a:lnTo>
                    <a:pt x="379780" y="1520342"/>
                  </a:lnTo>
                  <a:lnTo>
                    <a:pt x="321360" y="1520342"/>
                  </a:lnTo>
                  <a:lnTo>
                    <a:pt x="321360" y="1432737"/>
                  </a:lnTo>
                  <a:lnTo>
                    <a:pt x="301879" y="1432737"/>
                  </a:lnTo>
                  <a:lnTo>
                    <a:pt x="301879" y="1520342"/>
                  </a:lnTo>
                  <a:lnTo>
                    <a:pt x="243459" y="1520342"/>
                  </a:lnTo>
                  <a:lnTo>
                    <a:pt x="243459" y="1432737"/>
                  </a:lnTo>
                  <a:lnTo>
                    <a:pt x="223977" y="1432737"/>
                  </a:lnTo>
                  <a:lnTo>
                    <a:pt x="223977" y="1520342"/>
                  </a:lnTo>
                  <a:lnTo>
                    <a:pt x="165544" y="1520342"/>
                  </a:lnTo>
                  <a:lnTo>
                    <a:pt x="165544" y="1432737"/>
                  </a:lnTo>
                  <a:lnTo>
                    <a:pt x="146075" y="1432737"/>
                  </a:lnTo>
                  <a:lnTo>
                    <a:pt x="146075" y="1520342"/>
                  </a:lnTo>
                  <a:lnTo>
                    <a:pt x="136334" y="1520342"/>
                  </a:lnTo>
                  <a:lnTo>
                    <a:pt x="117398" y="1524190"/>
                  </a:lnTo>
                  <a:lnTo>
                    <a:pt x="101930" y="1534617"/>
                  </a:lnTo>
                  <a:lnTo>
                    <a:pt x="91490" y="1550085"/>
                  </a:lnTo>
                  <a:lnTo>
                    <a:pt x="87642" y="1569021"/>
                  </a:lnTo>
                  <a:lnTo>
                    <a:pt x="87642" y="1578762"/>
                  </a:lnTo>
                  <a:lnTo>
                    <a:pt x="0" y="1578762"/>
                  </a:lnTo>
                  <a:lnTo>
                    <a:pt x="0" y="1598231"/>
                  </a:lnTo>
                  <a:lnTo>
                    <a:pt x="87642" y="1598231"/>
                  </a:lnTo>
                  <a:lnTo>
                    <a:pt x="87642" y="1656638"/>
                  </a:lnTo>
                  <a:lnTo>
                    <a:pt x="0" y="1656638"/>
                  </a:lnTo>
                  <a:lnTo>
                    <a:pt x="0" y="1676107"/>
                  </a:lnTo>
                  <a:lnTo>
                    <a:pt x="87642" y="1676107"/>
                  </a:lnTo>
                  <a:lnTo>
                    <a:pt x="87642" y="1734515"/>
                  </a:lnTo>
                  <a:lnTo>
                    <a:pt x="0" y="1734515"/>
                  </a:lnTo>
                  <a:lnTo>
                    <a:pt x="0" y="1753984"/>
                  </a:lnTo>
                  <a:lnTo>
                    <a:pt x="87642" y="1753984"/>
                  </a:lnTo>
                  <a:lnTo>
                    <a:pt x="87642" y="1812391"/>
                  </a:lnTo>
                  <a:lnTo>
                    <a:pt x="0" y="1812391"/>
                  </a:lnTo>
                  <a:lnTo>
                    <a:pt x="0" y="1831860"/>
                  </a:lnTo>
                  <a:lnTo>
                    <a:pt x="87642" y="1831860"/>
                  </a:lnTo>
                  <a:lnTo>
                    <a:pt x="87642" y="1890280"/>
                  </a:lnTo>
                  <a:lnTo>
                    <a:pt x="0" y="1890280"/>
                  </a:lnTo>
                  <a:lnTo>
                    <a:pt x="0" y="1909749"/>
                  </a:lnTo>
                  <a:lnTo>
                    <a:pt x="87642" y="1909749"/>
                  </a:lnTo>
                  <a:lnTo>
                    <a:pt x="87642" y="1968157"/>
                  </a:lnTo>
                  <a:lnTo>
                    <a:pt x="0" y="1968157"/>
                  </a:lnTo>
                  <a:lnTo>
                    <a:pt x="0" y="1987626"/>
                  </a:lnTo>
                  <a:lnTo>
                    <a:pt x="87642" y="1987626"/>
                  </a:lnTo>
                  <a:lnTo>
                    <a:pt x="87642" y="1997354"/>
                  </a:lnTo>
                  <a:lnTo>
                    <a:pt x="91490" y="2016290"/>
                  </a:lnTo>
                  <a:lnTo>
                    <a:pt x="101930" y="2031758"/>
                  </a:lnTo>
                  <a:lnTo>
                    <a:pt x="117398" y="2042198"/>
                  </a:lnTo>
                  <a:lnTo>
                    <a:pt x="136334" y="2046033"/>
                  </a:lnTo>
                  <a:lnTo>
                    <a:pt x="146075" y="2046033"/>
                  </a:lnTo>
                  <a:lnTo>
                    <a:pt x="146075" y="2133650"/>
                  </a:lnTo>
                  <a:lnTo>
                    <a:pt x="165544" y="2133650"/>
                  </a:lnTo>
                  <a:lnTo>
                    <a:pt x="165544" y="2046033"/>
                  </a:lnTo>
                  <a:lnTo>
                    <a:pt x="223977" y="2046033"/>
                  </a:lnTo>
                  <a:lnTo>
                    <a:pt x="223977" y="2133650"/>
                  </a:lnTo>
                  <a:lnTo>
                    <a:pt x="243459" y="2133650"/>
                  </a:lnTo>
                  <a:lnTo>
                    <a:pt x="243459" y="2046033"/>
                  </a:lnTo>
                  <a:lnTo>
                    <a:pt x="301879" y="2046033"/>
                  </a:lnTo>
                  <a:lnTo>
                    <a:pt x="301879" y="2133650"/>
                  </a:lnTo>
                  <a:lnTo>
                    <a:pt x="321360" y="2133650"/>
                  </a:lnTo>
                  <a:lnTo>
                    <a:pt x="321360" y="2046033"/>
                  </a:lnTo>
                  <a:lnTo>
                    <a:pt x="379780" y="2046033"/>
                  </a:lnTo>
                  <a:lnTo>
                    <a:pt x="379780" y="2133650"/>
                  </a:lnTo>
                  <a:lnTo>
                    <a:pt x="399262" y="2133650"/>
                  </a:lnTo>
                  <a:lnTo>
                    <a:pt x="399262" y="2046033"/>
                  </a:lnTo>
                  <a:lnTo>
                    <a:pt x="457682" y="2046033"/>
                  </a:lnTo>
                  <a:lnTo>
                    <a:pt x="457682" y="2133650"/>
                  </a:lnTo>
                  <a:lnTo>
                    <a:pt x="477164" y="2133650"/>
                  </a:lnTo>
                  <a:lnTo>
                    <a:pt x="477164" y="2046033"/>
                  </a:lnTo>
                  <a:lnTo>
                    <a:pt x="535597" y="2046033"/>
                  </a:lnTo>
                  <a:lnTo>
                    <a:pt x="535597" y="2133650"/>
                  </a:lnTo>
                  <a:lnTo>
                    <a:pt x="555066" y="2133650"/>
                  </a:lnTo>
                  <a:lnTo>
                    <a:pt x="555066" y="2046033"/>
                  </a:lnTo>
                  <a:lnTo>
                    <a:pt x="564807" y="2046033"/>
                  </a:lnTo>
                  <a:lnTo>
                    <a:pt x="583755" y="2042198"/>
                  </a:lnTo>
                  <a:lnTo>
                    <a:pt x="599224" y="2031758"/>
                  </a:lnTo>
                  <a:lnTo>
                    <a:pt x="602729" y="2026564"/>
                  </a:lnTo>
                  <a:lnTo>
                    <a:pt x="609663" y="2016290"/>
                  </a:lnTo>
                  <a:lnTo>
                    <a:pt x="613498" y="1997354"/>
                  </a:lnTo>
                  <a:lnTo>
                    <a:pt x="613498" y="1987626"/>
                  </a:lnTo>
                  <a:lnTo>
                    <a:pt x="701128" y="1987626"/>
                  </a:lnTo>
                  <a:lnTo>
                    <a:pt x="701128" y="1968157"/>
                  </a:lnTo>
                  <a:lnTo>
                    <a:pt x="613498" y="1968157"/>
                  </a:lnTo>
                  <a:lnTo>
                    <a:pt x="613498" y="1909749"/>
                  </a:lnTo>
                  <a:lnTo>
                    <a:pt x="701128" y="1909749"/>
                  </a:lnTo>
                  <a:lnTo>
                    <a:pt x="701128" y="1890280"/>
                  </a:lnTo>
                  <a:lnTo>
                    <a:pt x="613498" y="1890280"/>
                  </a:lnTo>
                  <a:lnTo>
                    <a:pt x="613498" y="1831860"/>
                  </a:lnTo>
                  <a:lnTo>
                    <a:pt x="701128" y="1831860"/>
                  </a:lnTo>
                  <a:lnTo>
                    <a:pt x="701128" y="1812391"/>
                  </a:lnTo>
                  <a:lnTo>
                    <a:pt x="613498" y="1812391"/>
                  </a:lnTo>
                  <a:lnTo>
                    <a:pt x="613498" y="1753984"/>
                  </a:lnTo>
                  <a:lnTo>
                    <a:pt x="701128" y="1753984"/>
                  </a:lnTo>
                  <a:lnTo>
                    <a:pt x="701128" y="1734515"/>
                  </a:lnTo>
                  <a:lnTo>
                    <a:pt x="613498" y="1734515"/>
                  </a:lnTo>
                  <a:lnTo>
                    <a:pt x="613498" y="1676107"/>
                  </a:lnTo>
                  <a:lnTo>
                    <a:pt x="701128" y="1676107"/>
                  </a:lnTo>
                  <a:lnTo>
                    <a:pt x="701128" y="1656638"/>
                  </a:lnTo>
                  <a:lnTo>
                    <a:pt x="613498" y="1656638"/>
                  </a:lnTo>
                  <a:lnTo>
                    <a:pt x="613498" y="1598231"/>
                  </a:lnTo>
                  <a:lnTo>
                    <a:pt x="701128" y="1598231"/>
                  </a:lnTo>
                  <a:lnTo>
                    <a:pt x="701128" y="1578762"/>
                  </a:lnTo>
                  <a:close/>
                </a:path>
                <a:path w="3074034" h="3645535">
                  <a:moveTo>
                    <a:pt x="762508" y="3158553"/>
                  </a:moveTo>
                  <a:lnTo>
                    <a:pt x="743038" y="3158553"/>
                  </a:lnTo>
                  <a:lnTo>
                    <a:pt x="743038" y="3178022"/>
                  </a:lnTo>
                  <a:lnTo>
                    <a:pt x="743038" y="3489477"/>
                  </a:lnTo>
                  <a:lnTo>
                    <a:pt x="217182" y="3489642"/>
                  </a:lnTo>
                  <a:lnTo>
                    <a:pt x="217182" y="3178022"/>
                  </a:lnTo>
                  <a:lnTo>
                    <a:pt x="743038" y="3178022"/>
                  </a:lnTo>
                  <a:lnTo>
                    <a:pt x="743038" y="3158553"/>
                  </a:lnTo>
                  <a:lnTo>
                    <a:pt x="197713" y="3158553"/>
                  </a:lnTo>
                  <a:lnTo>
                    <a:pt x="197713" y="3509111"/>
                  </a:lnTo>
                  <a:lnTo>
                    <a:pt x="762508" y="3508959"/>
                  </a:lnTo>
                  <a:lnTo>
                    <a:pt x="762508" y="3489642"/>
                  </a:lnTo>
                  <a:lnTo>
                    <a:pt x="762508" y="3178022"/>
                  </a:lnTo>
                  <a:lnTo>
                    <a:pt x="762508" y="3158553"/>
                  </a:lnTo>
                  <a:close/>
                </a:path>
                <a:path w="3074034" h="3645535">
                  <a:moveTo>
                    <a:pt x="811199" y="3148825"/>
                  </a:moveTo>
                  <a:lnTo>
                    <a:pt x="808139" y="3133661"/>
                  </a:lnTo>
                  <a:lnTo>
                    <a:pt x="799795" y="3121279"/>
                  </a:lnTo>
                  <a:lnTo>
                    <a:pt x="787412" y="3112935"/>
                  </a:lnTo>
                  <a:lnTo>
                    <a:pt x="772248" y="3109874"/>
                  </a:lnTo>
                  <a:lnTo>
                    <a:pt x="187972" y="3109874"/>
                  </a:lnTo>
                  <a:lnTo>
                    <a:pt x="172808" y="3112935"/>
                  </a:lnTo>
                  <a:lnTo>
                    <a:pt x="160439" y="3121279"/>
                  </a:lnTo>
                  <a:lnTo>
                    <a:pt x="152082" y="3133661"/>
                  </a:lnTo>
                  <a:lnTo>
                    <a:pt x="149021" y="3148825"/>
                  </a:lnTo>
                  <a:lnTo>
                    <a:pt x="149021" y="3548088"/>
                  </a:lnTo>
                  <a:lnTo>
                    <a:pt x="168503" y="3548088"/>
                  </a:lnTo>
                  <a:lnTo>
                    <a:pt x="168490" y="3148825"/>
                  </a:lnTo>
                  <a:lnTo>
                    <a:pt x="170027" y="3141243"/>
                  </a:lnTo>
                  <a:lnTo>
                    <a:pt x="174205" y="3135058"/>
                  </a:lnTo>
                  <a:lnTo>
                    <a:pt x="180390" y="3130880"/>
                  </a:lnTo>
                  <a:lnTo>
                    <a:pt x="187972" y="3129343"/>
                  </a:lnTo>
                  <a:lnTo>
                    <a:pt x="772248" y="3129343"/>
                  </a:lnTo>
                  <a:lnTo>
                    <a:pt x="779830" y="3130880"/>
                  </a:lnTo>
                  <a:lnTo>
                    <a:pt x="786028" y="3135058"/>
                  </a:lnTo>
                  <a:lnTo>
                    <a:pt x="790194" y="3141243"/>
                  </a:lnTo>
                  <a:lnTo>
                    <a:pt x="791730" y="3148825"/>
                  </a:lnTo>
                  <a:lnTo>
                    <a:pt x="791730" y="3548088"/>
                  </a:lnTo>
                  <a:lnTo>
                    <a:pt x="811199" y="3548088"/>
                  </a:lnTo>
                  <a:lnTo>
                    <a:pt x="811199" y="3148825"/>
                  </a:lnTo>
                  <a:close/>
                </a:path>
                <a:path w="3074034" h="3645535">
                  <a:moveTo>
                    <a:pt x="928052" y="3577094"/>
                  </a:moveTo>
                  <a:lnTo>
                    <a:pt x="908570" y="3577094"/>
                  </a:lnTo>
                  <a:lnTo>
                    <a:pt x="908570" y="3596563"/>
                  </a:lnTo>
                  <a:lnTo>
                    <a:pt x="906284" y="3607943"/>
                  </a:lnTo>
                  <a:lnTo>
                    <a:pt x="900023" y="3617214"/>
                  </a:lnTo>
                  <a:lnTo>
                    <a:pt x="890739" y="3623475"/>
                  </a:lnTo>
                  <a:lnTo>
                    <a:pt x="879360" y="3625773"/>
                  </a:lnTo>
                  <a:lnTo>
                    <a:pt x="80860" y="3625773"/>
                  </a:lnTo>
                  <a:lnTo>
                    <a:pt x="69494" y="3623475"/>
                  </a:lnTo>
                  <a:lnTo>
                    <a:pt x="60198" y="3617214"/>
                  </a:lnTo>
                  <a:lnTo>
                    <a:pt x="53936" y="3607943"/>
                  </a:lnTo>
                  <a:lnTo>
                    <a:pt x="51650" y="3596563"/>
                  </a:lnTo>
                  <a:lnTo>
                    <a:pt x="411949" y="3596563"/>
                  </a:lnTo>
                  <a:lnTo>
                    <a:pt x="413181" y="3603942"/>
                  </a:lnTo>
                  <a:lnTo>
                    <a:pt x="417004" y="3610064"/>
                  </a:lnTo>
                  <a:lnTo>
                    <a:pt x="422859" y="3614305"/>
                  </a:lnTo>
                  <a:lnTo>
                    <a:pt x="430136" y="3616045"/>
                  </a:lnTo>
                  <a:lnTo>
                    <a:pt x="528802" y="3616045"/>
                  </a:lnTo>
                  <a:lnTo>
                    <a:pt x="536181" y="3614813"/>
                  </a:lnTo>
                  <a:lnTo>
                    <a:pt x="542315" y="3610978"/>
                  </a:lnTo>
                  <a:lnTo>
                    <a:pt x="546544" y="3605136"/>
                  </a:lnTo>
                  <a:lnTo>
                    <a:pt x="548271" y="3597859"/>
                  </a:lnTo>
                  <a:lnTo>
                    <a:pt x="548271" y="3596563"/>
                  </a:lnTo>
                  <a:lnTo>
                    <a:pt x="908570" y="3596563"/>
                  </a:lnTo>
                  <a:lnTo>
                    <a:pt x="908570" y="3577094"/>
                  </a:lnTo>
                  <a:lnTo>
                    <a:pt x="528802" y="3577094"/>
                  </a:lnTo>
                  <a:lnTo>
                    <a:pt x="528802" y="3596563"/>
                  </a:lnTo>
                  <a:lnTo>
                    <a:pt x="431419" y="3596563"/>
                  </a:lnTo>
                  <a:lnTo>
                    <a:pt x="431419" y="3577094"/>
                  </a:lnTo>
                  <a:lnTo>
                    <a:pt x="32169" y="3577094"/>
                  </a:lnTo>
                  <a:lnTo>
                    <a:pt x="32169" y="3596563"/>
                  </a:lnTo>
                  <a:lnTo>
                    <a:pt x="36017" y="3615499"/>
                  </a:lnTo>
                  <a:lnTo>
                    <a:pt x="46443" y="3630968"/>
                  </a:lnTo>
                  <a:lnTo>
                    <a:pt x="61912" y="3641407"/>
                  </a:lnTo>
                  <a:lnTo>
                    <a:pt x="80860" y="3645243"/>
                  </a:lnTo>
                  <a:lnTo>
                    <a:pt x="879360" y="3645243"/>
                  </a:lnTo>
                  <a:lnTo>
                    <a:pt x="898296" y="3641407"/>
                  </a:lnTo>
                  <a:lnTo>
                    <a:pt x="913777" y="3630968"/>
                  </a:lnTo>
                  <a:lnTo>
                    <a:pt x="917282" y="3625773"/>
                  </a:lnTo>
                  <a:lnTo>
                    <a:pt x="924217" y="3615512"/>
                  </a:lnTo>
                  <a:lnTo>
                    <a:pt x="928052" y="3596563"/>
                  </a:lnTo>
                  <a:lnTo>
                    <a:pt x="928052" y="3577094"/>
                  </a:lnTo>
                  <a:close/>
                </a:path>
                <a:path w="3074034" h="3645535">
                  <a:moveTo>
                    <a:pt x="1214894" y="2711462"/>
                  </a:moveTo>
                  <a:lnTo>
                    <a:pt x="1175943" y="2711462"/>
                  </a:lnTo>
                  <a:lnTo>
                    <a:pt x="1175943" y="2750401"/>
                  </a:lnTo>
                  <a:lnTo>
                    <a:pt x="1214894" y="2750401"/>
                  </a:lnTo>
                  <a:lnTo>
                    <a:pt x="1214894" y="2711462"/>
                  </a:lnTo>
                  <a:close/>
                </a:path>
                <a:path w="3074034" h="3645535">
                  <a:moveTo>
                    <a:pt x="1214894" y="2614117"/>
                  </a:moveTo>
                  <a:lnTo>
                    <a:pt x="1175943" y="2614117"/>
                  </a:lnTo>
                  <a:lnTo>
                    <a:pt x="1175943" y="2653055"/>
                  </a:lnTo>
                  <a:lnTo>
                    <a:pt x="1214894" y="2653055"/>
                  </a:lnTo>
                  <a:lnTo>
                    <a:pt x="1214894" y="2614117"/>
                  </a:lnTo>
                  <a:close/>
                </a:path>
                <a:path w="3074034" h="3645535">
                  <a:moveTo>
                    <a:pt x="1214894" y="2516759"/>
                  </a:moveTo>
                  <a:lnTo>
                    <a:pt x="1175943" y="2516759"/>
                  </a:lnTo>
                  <a:lnTo>
                    <a:pt x="1175943" y="2555697"/>
                  </a:lnTo>
                  <a:lnTo>
                    <a:pt x="1214894" y="2555697"/>
                  </a:lnTo>
                  <a:lnTo>
                    <a:pt x="1214894" y="2516759"/>
                  </a:lnTo>
                  <a:close/>
                </a:path>
                <a:path w="3074034" h="3645535">
                  <a:moveTo>
                    <a:pt x="1312265" y="2711462"/>
                  </a:moveTo>
                  <a:lnTo>
                    <a:pt x="1273314" y="2711462"/>
                  </a:lnTo>
                  <a:lnTo>
                    <a:pt x="1273314" y="2750401"/>
                  </a:lnTo>
                  <a:lnTo>
                    <a:pt x="1312265" y="2750401"/>
                  </a:lnTo>
                  <a:lnTo>
                    <a:pt x="1312265" y="2711462"/>
                  </a:lnTo>
                  <a:close/>
                </a:path>
                <a:path w="3074034" h="3645535">
                  <a:moveTo>
                    <a:pt x="1312265" y="2614117"/>
                  </a:moveTo>
                  <a:lnTo>
                    <a:pt x="1273314" y="2614117"/>
                  </a:lnTo>
                  <a:lnTo>
                    <a:pt x="1273314" y="2653055"/>
                  </a:lnTo>
                  <a:lnTo>
                    <a:pt x="1312265" y="2653055"/>
                  </a:lnTo>
                  <a:lnTo>
                    <a:pt x="1312265" y="2614117"/>
                  </a:lnTo>
                  <a:close/>
                </a:path>
                <a:path w="3074034" h="3645535">
                  <a:moveTo>
                    <a:pt x="1312265" y="2516759"/>
                  </a:moveTo>
                  <a:lnTo>
                    <a:pt x="1273314" y="2516759"/>
                  </a:lnTo>
                  <a:lnTo>
                    <a:pt x="1273314" y="2555697"/>
                  </a:lnTo>
                  <a:lnTo>
                    <a:pt x="1312265" y="2555697"/>
                  </a:lnTo>
                  <a:lnTo>
                    <a:pt x="1312265" y="2516759"/>
                  </a:lnTo>
                  <a:close/>
                </a:path>
                <a:path w="3074034" h="3645535">
                  <a:moveTo>
                    <a:pt x="1409649" y="2614117"/>
                  </a:moveTo>
                  <a:lnTo>
                    <a:pt x="1370698" y="2614117"/>
                  </a:lnTo>
                  <a:lnTo>
                    <a:pt x="1370698" y="2653055"/>
                  </a:lnTo>
                  <a:lnTo>
                    <a:pt x="1409649" y="2653055"/>
                  </a:lnTo>
                  <a:lnTo>
                    <a:pt x="1409649" y="2614117"/>
                  </a:lnTo>
                  <a:close/>
                </a:path>
                <a:path w="3074034" h="3645535">
                  <a:moveTo>
                    <a:pt x="1409649" y="2516759"/>
                  </a:moveTo>
                  <a:lnTo>
                    <a:pt x="1370698" y="2516759"/>
                  </a:lnTo>
                  <a:lnTo>
                    <a:pt x="1370698" y="2555697"/>
                  </a:lnTo>
                  <a:lnTo>
                    <a:pt x="1409649" y="2555697"/>
                  </a:lnTo>
                  <a:lnTo>
                    <a:pt x="1409649" y="2516759"/>
                  </a:lnTo>
                  <a:close/>
                </a:path>
                <a:path w="3074034" h="3645535">
                  <a:moveTo>
                    <a:pt x="1507032" y="2614117"/>
                  </a:moveTo>
                  <a:lnTo>
                    <a:pt x="1468081" y="2614117"/>
                  </a:lnTo>
                  <a:lnTo>
                    <a:pt x="1468081" y="2653055"/>
                  </a:lnTo>
                  <a:lnTo>
                    <a:pt x="1507032" y="2653055"/>
                  </a:lnTo>
                  <a:lnTo>
                    <a:pt x="1507032" y="2614117"/>
                  </a:lnTo>
                  <a:close/>
                </a:path>
                <a:path w="3074034" h="3645535">
                  <a:moveTo>
                    <a:pt x="1507032" y="2516759"/>
                  </a:moveTo>
                  <a:lnTo>
                    <a:pt x="1468081" y="2516759"/>
                  </a:lnTo>
                  <a:lnTo>
                    <a:pt x="1468081" y="2555697"/>
                  </a:lnTo>
                  <a:lnTo>
                    <a:pt x="1507032" y="2555697"/>
                  </a:lnTo>
                  <a:lnTo>
                    <a:pt x="1507032" y="2516759"/>
                  </a:lnTo>
                  <a:close/>
                </a:path>
                <a:path w="3074034" h="3645535">
                  <a:moveTo>
                    <a:pt x="1604403" y="2614117"/>
                  </a:moveTo>
                  <a:lnTo>
                    <a:pt x="1565452" y="2614117"/>
                  </a:lnTo>
                  <a:lnTo>
                    <a:pt x="1565452" y="2653055"/>
                  </a:lnTo>
                  <a:lnTo>
                    <a:pt x="1604403" y="2653055"/>
                  </a:lnTo>
                  <a:lnTo>
                    <a:pt x="1604403" y="2614117"/>
                  </a:lnTo>
                  <a:close/>
                </a:path>
                <a:path w="3074034" h="3645535">
                  <a:moveTo>
                    <a:pt x="1604403" y="2516759"/>
                  </a:moveTo>
                  <a:lnTo>
                    <a:pt x="1565452" y="2516759"/>
                  </a:lnTo>
                  <a:lnTo>
                    <a:pt x="1565452" y="2555697"/>
                  </a:lnTo>
                  <a:lnTo>
                    <a:pt x="1604403" y="2555697"/>
                  </a:lnTo>
                  <a:lnTo>
                    <a:pt x="1604403" y="2516759"/>
                  </a:lnTo>
                  <a:close/>
                </a:path>
                <a:path w="3074034" h="3645535">
                  <a:moveTo>
                    <a:pt x="1701787" y="2711462"/>
                  </a:moveTo>
                  <a:lnTo>
                    <a:pt x="1370698" y="2711462"/>
                  </a:lnTo>
                  <a:lnTo>
                    <a:pt x="1370698" y="2750401"/>
                  </a:lnTo>
                  <a:lnTo>
                    <a:pt x="1701787" y="2750401"/>
                  </a:lnTo>
                  <a:lnTo>
                    <a:pt x="1701787" y="2711462"/>
                  </a:lnTo>
                  <a:close/>
                </a:path>
                <a:path w="3074034" h="3645535">
                  <a:moveTo>
                    <a:pt x="1701787" y="2614117"/>
                  </a:moveTo>
                  <a:lnTo>
                    <a:pt x="1662836" y="2614117"/>
                  </a:lnTo>
                  <a:lnTo>
                    <a:pt x="1662836" y="2653055"/>
                  </a:lnTo>
                  <a:lnTo>
                    <a:pt x="1701787" y="2653055"/>
                  </a:lnTo>
                  <a:lnTo>
                    <a:pt x="1701787" y="2614117"/>
                  </a:lnTo>
                  <a:close/>
                </a:path>
                <a:path w="3074034" h="3645535">
                  <a:moveTo>
                    <a:pt x="1701787" y="2516759"/>
                  </a:moveTo>
                  <a:lnTo>
                    <a:pt x="1662836" y="2516759"/>
                  </a:lnTo>
                  <a:lnTo>
                    <a:pt x="1662836" y="2555697"/>
                  </a:lnTo>
                  <a:lnTo>
                    <a:pt x="1701787" y="2555697"/>
                  </a:lnTo>
                  <a:lnTo>
                    <a:pt x="1701787" y="2516759"/>
                  </a:lnTo>
                  <a:close/>
                </a:path>
                <a:path w="3074034" h="3645535">
                  <a:moveTo>
                    <a:pt x="1799170" y="2711462"/>
                  </a:moveTo>
                  <a:lnTo>
                    <a:pt x="1760220" y="2711462"/>
                  </a:lnTo>
                  <a:lnTo>
                    <a:pt x="1760220" y="2750401"/>
                  </a:lnTo>
                  <a:lnTo>
                    <a:pt x="1799170" y="2750401"/>
                  </a:lnTo>
                  <a:lnTo>
                    <a:pt x="1799170" y="2711462"/>
                  </a:lnTo>
                  <a:close/>
                </a:path>
                <a:path w="3074034" h="3645535">
                  <a:moveTo>
                    <a:pt x="1799170" y="2614117"/>
                  </a:moveTo>
                  <a:lnTo>
                    <a:pt x="1760220" y="2614117"/>
                  </a:lnTo>
                  <a:lnTo>
                    <a:pt x="1760220" y="2653055"/>
                  </a:lnTo>
                  <a:lnTo>
                    <a:pt x="1799170" y="2653055"/>
                  </a:lnTo>
                  <a:lnTo>
                    <a:pt x="1799170" y="2614117"/>
                  </a:lnTo>
                  <a:close/>
                </a:path>
                <a:path w="3074034" h="3645535">
                  <a:moveTo>
                    <a:pt x="1799170" y="2516759"/>
                  </a:moveTo>
                  <a:lnTo>
                    <a:pt x="1760220" y="2516759"/>
                  </a:lnTo>
                  <a:lnTo>
                    <a:pt x="1760220" y="2555697"/>
                  </a:lnTo>
                  <a:lnTo>
                    <a:pt x="1799170" y="2555697"/>
                  </a:lnTo>
                  <a:lnTo>
                    <a:pt x="1799170" y="2516759"/>
                  </a:lnTo>
                  <a:close/>
                </a:path>
                <a:path w="3074034" h="3645535">
                  <a:moveTo>
                    <a:pt x="1896541" y="2711462"/>
                  </a:moveTo>
                  <a:lnTo>
                    <a:pt x="1857590" y="2711462"/>
                  </a:lnTo>
                  <a:lnTo>
                    <a:pt x="1857590" y="2750401"/>
                  </a:lnTo>
                  <a:lnTo>
                    <a:pt x="1896541" y="2750401"/>
                  </a:lnTo>
                  <a:lnTo>
                    <a:pt x="1896541" y="2711462"/>
                  </a:lnTo>
                  <a:close/>
                </a:path>
                <a:path w="3074034" h="3645535">
                  <a:moveTo>
                    <a:pt x="1896541" y="2614117"/>
                  </a:moveTo>
                  <a:lnTo>
                    <a:pt x="1857590" y="2614117"/>
                  </a:lnTo>
                  <a:lnTo>
                    <a:pt x="1857590" y="2653055"/>
                  </a:lnTo>
                  <a:lnTo>
                    <a:pt x="1896541" y="2653055"/>
                  </a:lnTo>
                  <a:lnTo>
                    <a:pt x="1896541" y="2614117"/>
                  </a:lnTo>
                  <a:close/>
                </a:path>
                <a:path w="3074034" h="3645535">
                  <a:moveTo>
                    <a:pt x="1896541" y="2516759"/>
                  </a:moveTo>
                  <a:lnTo>
                    <a:pt x="1857590" y="2516759"/>
                  </a:lnTo>
                  <a:lnTo>
                    <a:pt x="1857590" y="2555697"/>
                  </a:lnTo>
                  <a:lnTo>
                    <a:pt x="1896541" y="2555697"/>
                  </a:lnTo>
                  <a:lnTo>
                    <a:pt x="1896541" y="2516759"/>
                  </a:lnTo>
                  <a:close/>
                </a:path>
                <a:path w="3074034" h="3645535">
                  <a:moveTo>
                    <a:pt x="1984184" y="2487561"/>
                  </a:moveTo>
                  <a:lnTo>
                    <a:pt x="1980349" y="2468626"/>
                  </a:lnTo>
                  <a:lnTo>
                    <a:pt x="1973414" y="2458351"/>
                  </a:lnTo>
                  <a:lnTo>
                    <a:pt x="1969909" y="2453157"/>
                  </a:lnTo>
                  <a:lnTo>
                    <a:pt x="1964702" y="2449652"/>
                  </a:lnTo>
                  <a:lnTo>
                    <a:pt x="1964702" y="2487561"/>
                  </a:lnTo>
                  <a:lnTo>
                    <a:pt x="1964702" y="2779611"/>
                  </a:lnTo>
                  <a:lnTo>
                    <a:pt x="1962416" y="2790977"/>
                  </a:lnTo>
                  <a:lnTo>
                    <a:pt x="1956155" y="2800261"/>
                  </a:lnTo>
                  <a:lnTo>
                    <a:pt x="1946871" y="2806522"/>
                  </a:lnTo>
                  <a:lnTo>
                    <a:pt x="1935492" y="2808808"/>
                  </a:lnTo>
                  <a:lnTo>
                    <a:pt x="1136992" y="2808808"/>
                  </a:lnTo>
                  <a:lnTo>
                    <a:pt x="1125626" y="2806522"/>
                  </a:lnTo>
                  <a:lnTo>
                    <a:pt x="1116330" y="2800261"/>
                  </a:lnTo>
                  <a:lnTo>
                    <a:pt x="1110068" y="2790977"/>
                  </a:lnTo>
                  <a:lnTo>
                    <a:pt x="1107782" y="2779611"/>
                  </a:lnTo>
                  <a:lnTo>
                    <a:pt x="1107782" y="2487561"/>
                  </a:lnTo>
                  <a:lnTo>
                    <a:pt x="1110068" y="2476195"/>
                  </a:lnTo>
                  <a:lnTo>
                    <a:pt x="1116330" y="2466911"/>
                  </a:lnTo>
                  <a:lnTo>
                    <a:pt x="1125626" y="2460650"/>
                  </a:lnTo>
                  <a:lnTo>
                    <a:pt x="1136992" y="2458351"/>
                  </a:lnTo>
                  <a:lnTo>
                    <a:pt x="1935492" y="2458351"/>
                  </a:lnTo>
                  <a:lnTo>
                    <a:pt x="1946871" y="2460650"/>
                  </a:lnTo>
                  <a:lnTo>
                    <a:pt x="1956155" y="2466911"/>
                  </a:lnTo>
                  <a:lnTo>
                    <a:pt x="1962404" y="2476195"/>
                  </a:lnTo>
                  <a:lnTo>
                    <a:pt x="1964702" y="2487561"/>
                  </a:lnTo>
                  <a:lnTo>
                    <a:pt x="1964702" y="2449652"/>
                  </a:lnTo>
                  <a:lnTo>
                    <a:pt x="1954428" y="2442730"/>
                  </a:lnTo>
                  <a:lnTo>
                    <a:pt x="1935492" y="2438882"/>
                  </a:lnTo>
                  <a:lnTo>
                    <a:pt x="1136992" y="2438882"/>
                  </a:lnTo>
                  <a:lnTo>
                    <a:pt x="1118044" y="2442730"/>
                  </a:lnTo>
                  <a:lnTo>
                    <a:pt x="1102575" y="2453157"/>
                  </a:lnTo>
                  <a:lnTo>
                    <a:pt x="1092149" y="2468626"/>
                  </a:lnTo>
                  <a:lnTo>
                    <a:pt x="1088301" y="2487561"/>
                  </a:lnTo>
                  <a:lnTo>
                    <a:pt x="1088301" y="2779611"/>
                  </a:lnTo>
                  <a:lnTo>
                    <a:pt x="1092149" y="2798546"/>
                  </a:lnTo>
                  <a:lnTo>
                    <a:pt x="1102575" y="2814002"/>
                  </a:lnTo>
                  <a:lnTo>
                    <a:pt x="1118044" y="2824442"/>
                  </a:lnTo>
                  <a:lnTo>
                    <a:pt x="1136992" y="2828277"/>
                  </a:lnTo>
                  <a:lnTo>
                    <a:pt x="1935492" y="2828277"/>
                  </a:lnTo>
                  <a:lnTo>
                    <a:pt x="1954428" y="2824442"/>
                  </a:lnTo>
                  <a:lnTo>
                    <a:pt x="1969909" y="2814002"/>
                  </a:lnTo>
                  <a:lnTo>
                    <a:pt x="1973414" y="2808808"/>
                  </a:lnTo>
                  <a:lnTo>
                    <a:pt x="1980349" y="2798546"/>
                  </a:lnTo>
                  <a:lnTo>
                    <a:pt x="1984184" y="2779611"/>
                  </a:lnTo>
                  <a:lnTo>
                    <a:pt x="1984184" y="2487561"/>
                  </a:lnTo>
                  <a:close/>
                </a:path>
                <a:path w="3074034" h="3645535">
                  <a:moveTo>
                    <a:pt x="2692539" y="286804"/>
                  </a:moveTo>
                  <a:lnTo>
                    <a:pt x="2673070" y="286804"/>
                  </a:lnTo>
                  <a:lnTo>
                    <a:pt x="2673070" y="306273"/>
                  </a:lnTo>
                  <a:lnTo>
                    <a:pt x="2673070" y="598449"/>
                  </a:lnTo>
                  <a:lnTo>
                    <a:pt x="2244598" y="598449"/>
                  </a:lnTo>
                  <a:lnTo>
                    <a:pt x="2244598" y="306273"/>
                  </a:lnTo>
                  <a:lnTo>
                    <a:pt x="2673070" y="306273"/>
                  </a:lnTo>
                  <a:lnTo>
                    <a:pt x="2673070" y="286804"/>
                  </a:lnTo>
                  <a:lnTo>
                    <a:pt x="2225129" y="286804"/>
                  </a:lnTo>
                  <a:lnTo>
                    <a:pt x="2225129" y="617918"/>
                  </a:lnTo>
                  <a:lnTo>
                    <a:pt x="2692539" y="617918"/>
                  </a:lnTo>
                  <a:lnTo>
                    <a:pt x="2692539" y="598449"/>
                  </a:lnTo>
                  <a:lnTo>
                    <a:pt x="2692539" y="306273"/>
                  </a:lnTo>
                  <a:lnTo>
                    <a:pt x="2692539" y="286804"/>
                  </a:lnTo>
                  <a:close/>
                </a:path>
                <a:path w="3074034" h="3645535">
                  <a:moveTo>
                    <a:pt x="2741231" y="277063"/>
                  </a:moveTo>
                  <a:lnTo>
                    <a:pt x="2738158" y="261912"/>
                  </a:lnTo>
                  <a:lnTo>
                    <a:pt x="2735249" y="257594"/>
                  </a:lnTo>
                  <a:lnTo>
                    <a:pt x="2729814" y="249529"/>
                  </a:lnTo>
                  <a:lnTo>
                    <a:pt x="2721762" y="244094"/>
                  </a:lnTo>
                  <a:lnTo>
                    <a:pt x="2721762" y="277063"/>
                  </a:lnTo>
                  <a:lnTo>
                    <a:pt x="2721762" y="627697"/>
                  </a:lnTo>
                  <a:lnTo>
                    <a:pt x="2720225" y="635279"/>
                  </a:lnTo>
                  <a:lnTo>
                    <a:pt x="2716060" y="641464"/>
                  </a:lnTo>
                  <a:lnTo>
                    <a:pt x="2709862" y="645642"/>
                  </a:lnTo>
                  <a:lnTo>
                    <a:pt x="2702280" y="647166"/>
                  </a:lnTo>
                  <a:lnTo>
                    <a:pt x="2488044" y="647166"/>
                  </a:lnTo>
                  <a:lnTo>
                    <a:pt x="2488044" y="666635"/>
                  </a:lnTo>
                  <a:lnTo>
                    <a:pt x="2488044" y="744512"/>
                  </a:lnTo>
                  <a:lnTo>
                    <a:pt x="2429624" y="744512"/>
                  </a:lnTo>
                  <a:lnTo>
                    <a:pt x="2429624" y="666635"/>
                  </a:lnTo>
                  <a:lnTo>
                    <a:pt x="2488044" y="666635"/>
                  </a:lnTo>
                  <a:lnTo>
                    <a:pt x="2488044" y="647166"/>
                  </a:lnTo>
                  <a:lnTo>
                    <a:pt x="2215388" y="647166"/>
                  </a:lnTo>
                  <a:lnTo>
                    <a:pt x="2207806" y="645642"/>
                  </a:lnTo>
                  <a:lnTo>
                    <a:pt x="2201621" y="641464"/>
                  </a:lnTo>
                  <a:lnTo>
                    <a:pt x="2197443" y="635279"/>
                  </a:lnTo>
                  <a:lnTo>
                    <a:pt x="2195919" y="627697"/>
                  </a:lnTo>
                  <a:lnTo>
                    <a:pt x="2195919" y="277063"/>
                  </a:lnTo>
                  <a:lnTo>
                    <a:pt x="2197443" y="269481"/>
                  </a:lnTo>
                  <a:lnTo>
                    <a:pt x="2201621" y="263296"/>
                  </a:lnTo>
                  <a:lnTo>
                    <a:pt x="2207806" y="259118"/>
                  </a:lnTo>
                  <a:lnTo>
                    <a:pt x="2215388" y="257594"/>
                  </a:lnTo>
                  <a:lnTo>
                    <a:pt x="2702280" y="257594"/>
                  </a:lnTo>
                  <a:lnTo>
                    <a:pt x="2709862" y="259118"/>
                  </a:lnTo>
                  <a:lnTo>
                    <a:pt x="2716060" y="263296"/>
                  </a:lnTo>
                  <a:lnTo>
                    <a:pt x="2720225" y="269481"/>
                  </a:lnTo>
                  <a:lnTo>
                    <a:pt x="2721762" y="277063"/>
                  </a:lnTo>
                  <a:lnTo>
                    <a:pt x="2721762" y="244094"/>
                  </a:lnTo>
                  <a:lnTo>
                    <a:pt x="2717444" y="241173"/>
                  </a:lnTo>
                  <a:lnTo>
                    <a:pt x="2702280" y="238074"/>
                  </a:lnTo>
                  <a:lnTo>
                    <a:pt x="2215388" y="238074"/>
                  </a:lnTo>
                  <a:lnTo>
                    <a:pt x="2200237" y="241173"/>
                  </a:lnTo>
                  <a:lnTo>
                    <a:pt x="2187867" y="249529"/>
                  </a:lnTo>
                  <a:lnTo>
                    <a:pt x="2179523" y="261912"/>
                  </a:lnTo>
                  <a:lnTo>
                    <a:pt x="2176437" y="277063"/>
                  </a:lnTo>
                  <a:lnTo>
                    <a:pt x="2176449" y="627697"/>
                  </a:lnTo>
                  <a:lnTo>
                    <a:pt x="2179536" y="642785"/>
                  </a:lnTo>
                  <a:lnTo>
                    <a:pt x="2187879" y="655154"/>
                  </a:lnTo>
                  <a:lnTo>
                    <a:pt x="2200249" y="663498"/>
                  </a:lnTo>
                  <a:lnTo>
                    <a:pt x="2215591" y="666635"/>
                  </a:lnTo>
                  <a:lnTo>
                    <a:pt x="2410142" y="666635"/>
                  </a:lnTo>
                  <a:lnTo>
                    <a:pt x="2410142" y="744512"/>
                  </a:lnTo>
                  <a:lnTo>
                    <a:pt x="2312771" y="744512"/>
                  </a:lnTo>
                  <a:lnTo>
                    <a:pt x="2312771" y="763943"/>
                  </a:lnTo>
                  <a:lnTo>
                    <a:pt x="2604909" y="763943"/>
                  </a:lnTo>
                  <a:lnTo>
                    <a:pt x="2604909" y="744512"/>
                  </a:lnTo>
                  <a:lnTo>
                    <a:pt x="2507526" y="744512"/>
                  </a:lnTo>
                  <a:lnTo>
                    <a:pt x="2507526" y="666635"/>
                  </a:lnTo>
                  <a:lnTo>
                    <a:pt x="2702090" y="666635"/>
                  </a:lnTo>
                  <a:lnTo>
                    <a:pt x="2717419" y="663498"/>
                  </a:lnTo>
                  <a:lnTo>
                    <a:pt x="2729788" y="655154"/>
                  </a:lnTo>
                  <a:lnTo>
                    <a:pt x="2735186" y="647166"/>
                  </a:lnTo>
                  <a:lnTo>
                    <a:pt x="2738145" y="642785"/>
                  </a:lnTo>
                  <a:lnTo>
                    <a:pt x="2741231" y="627697"/>
                  </a:lnTo>
                  <a:lnTo>
                    <a:pt x="2741231" y="277063"/>
                  </a:lnTo>
                  <a:close/>
                </a:path>
                <a:path w="3074034" h="3645535">
                  <a:moveTo>
                    <a:pt x="2908338" y="3082239"/>
                  </a:moveTo>
                  <a:lnTo>
                    <a:pt x="2888869" y="3082239"/>
                  </a:lnTo>
                  <a:lnTo>
                    <a:pt x="2888869" y="3101708"/>
                  </a:lnTo>
                  <a:lnTo>
                    <a:pt x="2888831" y="3413163"/>
                  </a:lnTo>
                  <a:lnTo>
                    <a:pt x="2363000" y="3413315"/>
                  </a:lnTo>
                  <a:lnTo>
                    <a:pt x="2363000" y="3101708"/>
                  </a:lnTo>
                  <a:lnTo>
                    <a:pt x="2888869" y="3101708"/>
                  </a:lnTo>
                  <a:lnTo>
                    <a:pt x="2888869" y="3082239"/>
                  </a:lnTo>
                  <a:lnTo>
                    <a:pt x="2343518" y="3082239"/>
                  </a:lnTo>
                  <a:lnTo>
                    <a:pt x="2343518" y="3432797"/>
                  </a:lnTo>
                  <a:lnTo>
                    <a:pt x="2908300" y="3432619"/>
                  </a:lnTo>
                  <a:lnTo>
                    <a:pt x="2908300" y="3413315"/>
                  </a:lnTo>
                  <a:lnTo>
                    <a:pt x="2908338" y="3101708"/>
                  </a:lnTo>
                  <a:lnTo>
                    <a:pt x="2908338" y="3082239"/>
                  </a:lnTo>
                  <a:close/>
                </a:path>
                <a:path w="3074034" h="3645535">
                  <a:moveTo>
                    <a:pt x="2950603" y="663219"/>
                  </a:moveTo>
                  <a:lnTo>
                    <a:pt x="2944063" y="656678"/>
                  </a:lnTo>
                  <a:lnTo>
                    <a:pt x="2927921" y="656678"/>
                  </a:lnTo>
                  <a:lnTo>
                    <a:pt x="2921381" y="663219"/>
                  </a:lnTo>
                  <a:lnTo>
                    <a:pt x="2921381" y="679335"/>
                  </a:lnTo>
                  <a:lnTo>
                    <a:pt x="2927921" y="685876"/>
                  </a:lnTo>
                  <a:lnTo>
                    <a:pt x="2944063" y="685876"/>
                  </a:lnTo>
                  <a:lnTo>
                    <a:pt x="2950603" y="679335"/>
                  </a:lnTo>
                  <a:lnTo>
                    <a:pt x="2950603" y="671283"/>
                  </a:lnTo>
                  <a:lnTo>
                    <a:pt x="2950603" y="663219"/>
                  </a:lnTo>
                  <a:close/>
                </a:path>
                <a:path w="3074034" h="3645535">
                  <a:moveTo>
                    <a:pt x="2957030" y="3072485"/>
                  </a:moveTo>
                  <a:lnTo>
                    <a:pt x="2953956" y="3057334"/>
                  </a:lnTo>
                  <a:lnTo>
                    <a:pt x="2945612" y="3044964"/>
                  </a:lnTo>
                  <a:lnTo>
                    <a:pt x="2933242" y="3036620"/>
                  </a:lnTo>
                  <a:lnTo>
                    <a:pt x="2918079" y="3033547"/>
                  </a:lnTo>
                  <a:lnTo>
                    <a:pt x="2333777" y="3033547"/>
                  </a:lnTo>
                  <a:lnTo>
                    <a:pt x="2318626" y="3036620"/>
                  </a:lnTo>
                  <a:lnTo>
                    <a:pt x="2306243" y="3044964"/>
                  </a:lnTo>
                  <a:lnTo>
                    <a:pt x="2297900" y="3057334"/>
                  </a:lnTo>
                  <a:lnTo>
                    <a:pt x="2294826" y="3072485"/>
                  </a:lnTo>
                  <a:lnTo>
                    <a:pt x="2294826" y="3471748"/>
                  </a:lnTo>
                  <a:lnTo>
                    <a:pt x="2314308" y="3471748"/>
                  </a:lnTo>
                  <a:lnTo>
                    <a:pt x="2314308" y="3072485"/>
                  </a:lnTo>
                  <a:lnTo>
                    <a:pt x="2315845" y="3064916"/>
                  </a:lnTo>
                  <a:lnTo>
                    <a:pt x="2320010" y="3058731"/>
                  </a:lnTo>
                  <a:lnTo>
                    <a:pt x="2326208" y="3054553"/>
                  </a:lnTo>
                  <a:lnTo>
                    <a:pt x="2333777" y="3053016"/>
                  </a:lnTo>
                  <a:lnTo>
                    <a:pt x="2918079" y="3053016"/>
                  </a:lnTo>
                  <a:lnTo>
                    <a:pt x="2925661" y="3054553"/>
                  </a:lnTo>
                  <a:lnTo>
                    <a:pt x="2931845" y="3058731"/>
                  </a:lnTo>
                  <a:lnTo>
                    <a:pt x="2936024" y="3064916"/>
                  </a:lnTo>
                  <a:lnTo>
                    <a:pt x="2937560" y="3072485"/>
                  </a:lnTo>
                  <a:lnTo>
                    <a:pt x="2937560" y="3471748"/>
                  </a:lnTo>
                  <a:lnTo>
                    <a:pt x="2957030" y="3471748"/>
                  </a:lnTo>
                  <a:lnTo>
                    <a:pt x="2957030" y="3072485"/>
                  </a:lnTo>
                  <a:close/>
                </a:path>
                <a:path w="3074034" h="3645535">
                  <a:moveTo>
                    <a:pt x="3013900" y="374357"/>
                  </a:moveTo>
                  <a:lnTo>
                    <a:pt x="2858084" y="374357"/>
                  </a:lnTo>
                  <a:lnTo>
                    <a:pt x="2858084" y="393827"/>
                  </a:lnTo>
                  <a:lnTo>
                    <a:pt x="3013900" y="393827"/>
                  </a:lnTo>
                  <a:lnTo>
                    <a:pt x="3013900" y="374357"/>
                  </a:lnTo>
                  <a:close/>
                </a:path>
                <a:path w="3074034" h="3645535">
                  <a:moveTo>
                    <a:pt x="3013900" y="315950"/>
                  </a:moveTo>
                  <a:lnTo>
                    <a:pt x="2858084" y="315950"/>
                  </a:lnTo>
                  <a:lnTo>
                    <a:pt x="2858084" y="335419"/>
                  </a:lnTo>
                  <a:lnTo>
                    <a:pt x="3013900" y="335419"/>
                  </a:lnTo>
                  <a:lnTo>
                    <a:pt x="3013900" y="315950"/>
                  </a:lnTo>
                  <a:close/>
                </a:path>
                <a:path w="3074034" h="3645535">
                  <a:moveTo>
                    <a:pt x="3072320" y="277012"/>
                  </a:moveTo>
                  <a:lnTo>
                    <a:pt x="3069259" y="261861"/>
                  </a:lnTo>
                  <a:lnTo>
                    <a:pt x="3066338" y="257543"/>
                  </a:lnTo>
                  <a:lnTo>
                    <a:pt x="3060903" y="249478"/>
                  </a:lnTo>
                  <a:lnTo>
                    <a:pt x="3052838" y="244055"/>
                  </a:lnTo>
                  <a:lnTo>
                    <a:pt x="3052838" y="277012"/>
                  </a:lnTo>
                  <a:lnTo>
                    <a:pt x="3052838" y="724814"/>
                  </a:lnTo>
                  <a:lnTo>
                    <a:pt x="3051314" y="732396"/>
                  </a:lnTo>
                  <a:lnTo>
                    <a:pt x="3047149" y="738593"/>
                  </a:lnTo>
                  <a:lnTo>
                    <a:pt x="3040964" y="742759"/>
                  </a:lnTo>
                  <a:lnTo>
                    <a:pt x="3033369" y="744283"/>
                  </a:lnTo>
                  <a:lnTo>
                    <a:pt x="2838615" y="744283"/>
                  </a:lnTo>
                  <a:lnTo>
                    <a:pt x="2831033" y="742759"/>
                  </a:lnTo>
                  <a:lnTo>
                    <a:pt x="2824848" y="738593"/>
                  </a:lnTo>
                  <a:lnTo>
                    <a:pt x="2820670" y="732396"/>
                  </a:lnTo>
                  <a:lnTo>
                    <a:pt x="2819133" y="724814"/>
                  </a:lnTo>
                  <a:lnTo>
                    <a:pt x="2819133" y="277012"/>
                  </a:lnTo>
                  <a:lnTo>
                    <a:pt x="2820670" y="269430"/>
                  </a:lnTo>
                  <a:lnTo>
                    <a:pt x="2824848" y="263245"/>
                  </a:lnTo>
                  <a:lnTo>
                    <a:pt x="2831033" y="259067"/>
                  </a:lnTo>
                  <a:lnTo>
                    <a:pt x="2838615" y="257543"/>
                  </a:lnTo>
                  <a:lnTo>
                    <a:pt x="3033369" y="257543"/>
                  </a:lnTo>
                  <a:lnTo>
                    <a:pt x="3040964" y="259067"/>
                  </a:lnTo>
                  <a:lnTo>
                    <a:pt x="3047149" y="263245"/>
                  </a:lnTo>
                  <a:lnTo>
                    <a:pt x="3051314" y="269430"/>
                  </a:lnTo>
                  <a:lnTo>
                    <a:pt x="3052838" y="277012"/>
                  </a:lnTo>
                  <a:lnTo>
                    <a:pt x="3052838" y="244055"/>
                  </a:lnTo>
                  <a:lnTo>
                    <a:pt x="3048520" y="241134"/>
                  </a:lnTo>
                  <a:lnTo>
                    <a:pt x="3033369" y="238074"/>
                  </a:lnTo>
                  <a:lnTo>
                    <a:pt x="2838615" y="238074"/>
                  </a:lnTo>
                  <a:lnTo>
                    <a:pt x="2823451" y="241134"/>
                  </a:lnTo>
                  <a:lnTo>
                    <a:pt x="2811068" y="249478"/>
                  </a:lnTo>
                  <a:lnTo>
                    <a:pt x="2802725" y="261861"/>
                  </a:lnTo>
                  <a:lnTo>
                    <a:pt x="2799664" y="277012"/>
                  </a:lnTo>
                  <a:lnTo>
                    <a:pt x="2799664" y="724814"/>
                  </a:lnTo>
                  <a:lnTo>
                    <a:pt x="2802725" y="739978"/>
                  </a:lnTo>
                  <a:lnTo>
                    <a:pt x="2811068" y="752360"/>
                  </a:lnTo>
                  <a:lnTo>
                    <a:pt x="2823451" y="760704"/>
                  </a:lnTo>
                  <a:lnTo>
                    <a:pt x="2838615" y="763765"/>
                  </a:lnTo>
                  <a:lnTo>
                    <a:pt x="3033369" y="763765"/>
                  </a:lnTo>
                  <a:lnTo>
                    <a:pt x="3048520" y="760704"/>
                  </a:lnTo>
                  <a:lnTo>
                    <a:pt x="3060903" y="752360"/>
                  </a:lnTo>
                  <a:lnTo>
                    <a:pt x="3066338" y="744283"/>
                  </a:lnTo>
                  <a:lnTo>
                    <a:pt x="3069259" y="739978"/>
                  </a:lnTo>
                  <a:lnTo>
                    <a:pt x="3072320" y="724814"/>
                  </a:lnTo>
                  <a:lnTo>
                    <a:pt x="3072320" y="277012"/>
                  </a:lnTo>
                  <a:close/>
                </a:path>
                <a:path w="3074034" h="3645535">
                  <a:moveTo>
                    <a:pt x="3073920" y="3500767"/>
                  </a:moveTo>
                  <a:lnTo>
                    <a:pt x="3054451" y="3500767"/>
                  </a:lnTo>
                  <a:lnTo>
                    <a:pt x="3054451" y="3520236"/>
                  </a:lnTo>
                  <a:lnTo>
                    <a:pt x="3052102" y="3531603"/>
                  </a:lnTo>
                  <a:lnTo>
                    <a:pt x="3045828" y="3540887"/>
                  </a:lnTo>
                  <a:lnTo>
                    <a:pt x="3036557" y="3547148"/>
                  </a:lnTo>
                  <a:lnTo>
                    <a:pt x="3025229" y="3549446"/>
                  </a:lnTo>
                  <a:lnTo>
                    <a:pt x="2226653" y="3549446"/>
                  </a:lnTo>
                  <a:lnTo>
                    <a:pt x="2215299" y="3547148"/>
                  </a:lnTo>
                  <a:lnTo>
                    <a:pt x="2206015" y="3540887"/>
                  </a:lnTo>
                  <a:lnTo>
                    <a:pt x="2199741" y="3531603"/>
                  </a:lnTo>
                  <a:lnTo>
                    <a:pt x="2197443" y="3520236"/>
                  </a:lnTo>
                  <a:lnTo>
                    <a:pt x="2557767" y="3520236"/>
                  </a:lnTo>
                  <a:lnTo>
                    <a:pt x="2558986" y="3527615"/>
                  </a:lnTo>
                  <a:lnTo>
                    <a:pt x="2562822" y="3533737"/>
                  </a:lnTo>
                  <a:lnTo>
                    <a:pt x="2568664" y="3537978"/>
                  </a:lnTo>
                  <a:lnTo>
                    <a:pt x="2575941" y="3539706"/>
                  </a:lnTo>
                  <a:lnTo>
                    <a:pt x="2674620" y="3539706"/>
                  </a:lnTo>
                  <a:lnTo>
                    <a:pt x="2681998" y="3538486"/>
                  </a:lnTo>
                  <a:lnTo>
                    <a:pt x="2688132" y="3534664"/>
                  </a:lnTo>
                  <a:lnTo>
                    <a:pt x="2692374" y="3528822"/>
                  </a:lnTo>
                  <a:lnTo>
                    <a:pt x="2694101" y="3521532"/>
                  </a:lnTo>
                  <a:lnTo>
                    <a:pt x="2694101" y="3520236"/>
                  </a:lnTo>
                  <a:lnTo>
                    <a:pt x="3054451" y="3520236"/>
                  </a:lnTo>
                  <a:lnTo>
                    <a:pt x="3054451" y="3500767"/>
                  </a:lnTo>
                  <a:lnTo>
                    <a:pt x="2674620" y="3500767"/>
                  </a:lnTo>
                  <a:lnTo>
                    <a:pt x="2674620" y="3520236"/>
                  </a:lnTo>
                  <a:lnTo>
                    <a:pt x="2577236" y="3520236"/>
                  </a:lnTo>
                  <a:lnTo>
                    <a:pt x="2577236" y="3500767"/>
                  </a:lnTo>
                  <a:lnTo>
                    <a:pt x="2177961" y="3500767"/>
                  </a:lnTo>
                  <a:lnTo>
                    <a:pt x="2177961" y="3520236"/>
                  </a:lnTo>
                  <a:lnTo>
                    <a:pt x="2181796" y="3539172"/>
                  </a:lnTo>
                  <a:lnTo>
                    <a:pt x="2192236" y="3554641"/>
                  </a:lnTo>
                  <a:lnTo>
                    <a:pt x="2207730" y="3565080"/>
                  </a:lnTo>
                  <a:lnTo>
                    <a:pt x="2226653" y="3568916"/>
                  </a:lnTo>
                  <a:lnTo>
                    <a:pt x="3025229" y="3568916"/>
                  </a:lnTo>
                  <a:lnTo>
                    <a:pt x="3044164" y="3565080"/>
                  </a:lnTo>
                  <a:lnTo>
                    <a:pt x="3059620" y="3554641"/>
                  </a:lnTo>
                  <a:lnTo>
                    <a:pt x="3063125" y="3549446"/>
                  </a:lnTo>
                  <a:lnTo>
                    <a:pt x="3070060" y="3539172"/>
                  </a:lnTo>
                  <a:lnTo>
                    <a:pt x="3073920" y="3520236"/>
                  </a:lnTo>
                  <a:lnTo>
                    <a:pt x="3073920" y="3500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0345" y="4658197"/>
              <a:ext cx="253186" cy="2531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5963" y="2653951"/>
              <a:ext cx="136331" cy="1362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9584" y="2507932"/>
              <a:ext cx="1778635" cy="1105535"/>
            </a:xfrm>
            <a:custGeom>
              <a:avLst/>
              <a:gdLst/>
              <a:ahLst/>
              <a:cxnLst/>
              <a:rect l="l" t="t" r="r" b="b"/>
              <a:pathLst>
                <a:path w="1778634" h="1105535">
                  <a:moveTo>
                    <a:pt x="253187" y="204431"/>
                  </a:moveTo>
                  <a:lnTo>
                    <a:pt x="116852" y="204431"/>
                  </a:lnTo>
                  <a:lnTo>
                    <a:pt x="116852" y="223901"/>
                  </a:lnTo>
                  <a:lnTo>
                    <a:pt x="253187" y="223901"/>
                  </a:lnTo>
                  <a:lnTo>
                    <a:pt x="253187" y="204431"/>
                  </a:lnTo>
                  <a:close/>
                </a:path>
                <a:path w="1778634" h="1105535">
                  <a:moveTo>
                    <a:pt x="817981" y="184962"/>
                  </a:moveTo>
                  <a:lnTo>
                    <a:pt x="814146" y="166027"/>
                  </a:lnTo>
                  <a:lnTo>
                    <a:pt x="807212" y="155765"/>
                  </a:lnTo>
                  <a:lnTo>
                    <a:pt x="803706" y="150558"/>
                  </a:lnTo>
                  <a:lnTo>
                    <a:pt x="798499" y="147053"/>
                  </a:lnTo>
                  <a:lnTo>
                    <a:pt x="798499" y="184962"/>
                  </a:lnTo>
                  <a:lnTo>
                    <a:pt x="798499" y="243370"/>
                  </a:lnTo>
                  <a:lnTo>
                    <a:pt x="796213" y="254736"/>
                  </a:lnTo>
                  <a:lnTo>
                    <a:pt x="789952" y="264020"/>
                  </a:lnTo>
                  <a:lnTo>
                    <a:pt x="780669" y="270281"/>
                  </a:lnTo>
                  <a:lnTo>
                    <a:pt x="769289" y="272580"/>
                  </a:lnTo>
                  <a:lnTo>
                    <a:pt x="759548" y="272580"/>
                  </a:lnTo>
                  <a:lnTo>
                    <a:pt x="759548" y="155765"/>
                  </a:lnTo>
                  <a:lnTo>
                    <a:pt x="769289" y="155765"/>
                  </a:lnTo>
                  <a:lnTo>
                    <a:pt x="780669" y="158051"/>
                  </a:lnTo>
                  <a:lnTo>
                    <a:pt x="789952" y="164312"/>
                  </a:lnTo>
                  <a:lnTo>
                    <a:pt x="796213" y="173596"/>
                  </a:lnTo>
                  <a:lnTo>
                    <a:pt x="798499" y="184962"/>
                  </a:lnTo>
                  <a:lnTo>
                    <a:pt x="798499" y="147053"/>
                  </a:lnTo>
                  <a:lnTo>
                    <a:pt x="788225" y="140131"/>
                  </a:lnTo>
                  <a:lnTo>
                    <a:pt x="769289" y="136296"/>
                  </a:lnTo>
                  <a:lnTo>
                    <a:pt x="759548" y="136296"/>
                  </a:lnTo>
                  <a:lnTo>
                    <a:pt x="759548" y="48679"/>
                  </a:lnTo>
                  <a:lnTo>
                    <a:pt x="755726" y="29743"/>
                  </a:lnTo>
                  <a:lnTo>
                    <a:pt x="748792" y="19469"/>
                  </a:lnTo>
                  <a:lnTo>
                    <a:pt x="745286" y="14274"/>
                  </a:lnTo>
                  <a:lnTo>
                    <a:pt x="740079" y="10769"/>
                  </a:lnTo>
                  <a:lnTo>
                    <a:pt x="740079" y="48679"/>
                  </a:lnTo>
                  <a:lnTo>
                    <a:pt x="740079" y="379666"/>
                  </a:lnTo>
                  <a:lnTo>
                    <a:pt x="737793" y="391033"/>
                  </a:lnTo>
                  <a:lnTo>
                    <a:pt x="731532" y="400316"/>
                  </a:lnTo>
                  <a:lnTo>
                    <a:pt x="722249" y="406577"/>
                  </a:lnTo>
                  <a:lnTo>
                    <a:pt x="710869" y="408863"/>
                  </a:lnTo>
                  <a:lnTo>
                    <a:pt x="48691" y="408863"/>
                  </a:lnTo>
                  <a:lnTo>
                    <a:pt x="37325" y="406577"/>
                  </a:lnTo>
                  <a:lnTo>
                    <a:pt x="28041" y="400316"/>
                  </a:lnTo>
                  <a:lnTo>
                    <a:pt x="21780" y="391033"/>
                  </a:lnTo>
                  <a:lnTo>
                    <a:pt x="19481" y="379666"/>
                  </a:lnTo>
                  <a:lnTo>
                    <a:pt x="19481" y="48679"/>
                  </a:lnTo>
                  <a:lnTo>
                    <a:pt x="21780" y="37312"/>
                  </a:lnTo>
                  <a:lnTo>
                    <a:pt x="28041" y="28028"/>
                  </a:lnTo>
                  <a:lnTo>
                    <a:pt x="37325" y="21767"/>
                  </a:lnTo>
                  <a:lnTo>
                    <a:pt x="48691" y="19469"/>
                  </a:lnTo>
                  <a:lnTo>
                    <a:pt x="710869" y="19469"/>
                  </a:lnTo>
                  <a:lnTo>
                    <a:pt x="722249" y="21767"/>
                  </a:lnTo>
                  <a:lnTo>
                    <a:pt x="731532" y="28028"/>
                  </a:lnTo>
                  <a:lnTo>
                    <a:pt x="737793" y="37312"/>
                  </a:lnTo>
                  <a:lnTo>
                    <a:pt x="740079" y="48679"/>
                  </a:lnTo>
                  <a:lnTo>
                    <a:pt x="740079" y="10769"/>
                  </a:lnTo>
                  <a:lnTo>
                    <a:pt x="729818" y="3835"/>
                  </a:lnTo>
                  <a:lnTo>
                    <a:pt x="710869" y="0"/>
                  </a:lnTo>
                  <a:lnTo>
                    <a:pt x="48691" y="0"/>
                  </a:lnTo>
                  <a:lnTo>
                    <a:pt x="29756" y="3835"/>
                  </a:lnTo>
                  <a:lnTo>
                    <a:pt x="14287" y="14274"/>
                  </a:lnTo>
                  <a:lnTo>
                    <a:pt x="3848" y="29743"/>
                  </a:lnTo>
                  <a:lnTo>
                    <a:pt x="0" y="48679"/>
                  </a:lnTo>
                  <a:lnTo>
                    <a:pt x="0" y="379666"/>
                  </a:lnTo>
                  <a:lnTo>
                    <a:pt x="3848" y="398602"/>
                  </a:lnTo>
                  <a:lnTo>
                    <a:pt x="14287" y="414058"/>
                  </a:lnTo>
                  <a:lnTo>
                    <a:pt x="29756" y="424497"/>
                  </a:lnTo>
                  <a:lnTo>
                    <a:pt x="48691" y="428332"/>
                  </a:lnTo>
                  <a:lnTo>
                    <a:pt x="710869" y="428332"/>
                  </a:lnTo>
                  <a:lnTo>
                    <a:pt x="729818" y="424497"/>
                  </a:lnTo>
                  <a:lnTo>
                    <a:pt x="745286" y="414070"/>
                  </a:lnTo>
                  <a:lnTo>
                    <a:pt x="748792" y="408863"/>
                  </a:lnTo>
                  <a:lnTo>
                    <a:pt x="755726" y="398602"/>
                  </a:lnTo>
                  <a:lnTo>
                    <a:pt x="759548" y="379666"/>
                  </a:lnTo>
                  <a:lnTo>
                    <a:pt x="759548" y="292049"/>
                  </a:lnTo>
                  <a:lnTo>
                    <a:pt x="769289" y="292049"/>
                  </a:lnTo>
                  <a:lnTo>
                    <a:pt x="788225" y="288213"/>
                  </a:lnTo>
                  <a:lnTo>
                    <a:pt x="803706" y="277774"/>
                  </a:lnTo>
                  <a:lnTo>
                    <a:pt x="807212" y="272580"/>
                  </a:lnTo>
                  <a:lnTo>
                    <a:pt x="814146" y="262305"/>
                  </a:lnTo>
                  <a:lnTo>
                    <a:pt x="817981" y="243370"/>
                  </a:lnTo>
                  <a:lnTo>
                    <a:pt x="817981" y="184962"/>
                  </a:lnTo>
                  <a:close/>
                </a:path>
                <a:path w="1778634" h="1105535">
                  <a:moveTo>
                    <a:pt x="1778279" y="832281"/>
                  </a:moveTo>
                  <a:lnTo>
                    <a:pt x="1627492" y="832281"/>
                  </a:lnTo>
                  <a:lnTo>
                    <a:pt x="1627492" y="577913"/>
                  </a:lnTo>
                  <a:lnTo>
                    <a:pt x="1457858" y="577913"/>
                  </a:lnTo>
                  <a:lnTo>
                    <a:pt x="1457858" y="596760"/>
                  </a:lnTo>
                  <a:lnTo>
                    <a:pt x="1608645" y="596760"/>
                  </a:lnTo>
                  <a:lnTo>
                    <a:pt x="1608645" y="832281"/>
                  </a:lnTo>
                  <a:lnTo>
                    <a:pt x="1457858" y="832281"/>
                  </a:lnTo>
                  <a:lnTo>
                    <a:pt x="1457858" y="851128"/>
                  </a:lnTo>
                  <a:lnTo>
                    <a:pt x="1608645" y="851128"/>
                  </a:lnTo>
                  <a:lnTo>
                    <a:pt x="1608645" y="1086662"/>
                  </a:lnTo>
                  <a:lnTo>
                    <a:pt x="1457858" y="1086662"/>
                  </a:lnTo>
                  <a:lnTo>
                    <a:pt x="1457858" y="1105496"/>
                  </a:lnTo>
                  <a:lnTo>
                    <a:pt x="1627492" y="1105496"/>
                  </a:lnTo>
                  <a:lnTo>
                    <a:pt x="1627492" y="851128"/>
                  </a:lnTo>
                  <a:lnTo>
                    <a:pt x="1778279" y="851128"/>
                  </a:lnTo>
                  <a:lnTo>
                    <a:pt x="1778279" y="8322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7244" y="3029313"/>
              <a:ext cx="131937" cy="1318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7244" y="3283686"/>
              <a:ext cx="131937" cy="1318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7244" y="3538059"/>
              <a:ext cx="131937" cy="1318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6146" y="3283686"/>
              <a:ext cx="131937" cy="1318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" y="231647"/>
              <a:ext cx="702563" cy="70256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972168" y="6194552"/>
            <a:ext cx="2982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b="1" spc="95" dirty="0">
                <a:latin typeface="Calibri"/>
                <a:cs typeface="Calibri"/>
              </a:rPr>
              <a:t>   Logkalithiyaa V 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50594" y="389635"/>
            <a:ext cx="904494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/>
              <a:t>Provide</a:t>
            </a:r>
            <a:r>
              <a:rPr sz="2400" spc="-60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dirty="0"/>
              <a:t>list</a:t>
            </a:r>
            <a:r>
              <a:rPr sz="2400" spc="-45" dirty="0"/>
              <a:t> </a:t>
            </a:r>
            <a:r>
              <a:rPr sz="2400" dirty="0"/>
              <a:t>of</a:t>
            </a:r>
            <a:r>
              <a:rPr sz="2400" spc="-65" dirty="0"/>
              <a:t> </a:t>
            </a:r>
            <a:r>
              <a:rPr sz="2400" spc="-10" dirty="0"/>
              <a:t>markets</a:t>
            </a:r>
            <a:r>
              <a:rPr sz="2400" spc="-65" dirty="0"/>
              <a:t> </a:t>
            </a:r>
            <a:r>
              <a:rPr sz="2400" dirty="0"/>
              <a:t>in</a:t>
            </a:r>
            <a:r>
              <a:rPr sz="2400" spc="-55" dirty="0"/>
              <a:t> </a:t>
            </a:r>
            <a:r>
              <a:rPr sz="2400" dirty="0"/>
              <a:t>which</a:t>
            </a:r>
            <a:r>
              <a:rPr sz="2400" spc="-45" dirty="0"/>
              <a:t> </a:t>
            </a:r>
            <a:r>
              <a:rPr sz="2400" spc="-10" dirty="0"/>
              <a:t>customer</a:t>
            </a:r>
            <a:r>
              <a:rPr sz="2400" spc="-60" dirty="0"/>
              <a:t> </a:t>
            </a:r>
            <a:r>
              <a:rPr sz="2400" dirty="0"/>
              <a:t>"Atliq</a:t>
            </a:r>
            <a:r>
              <a:rPr sz="2400" spc="-60" dirty="0"/>
              <a:t> </a:t>
            </a:r>
            <a:r>
              <a:rPr sz="2400" spc="-10" dirty="0"/>
              <a:t>Exclusive"</a:t>
            </a:r>
            <a:r>
              <a:rPr sz="2400" spc="-55" dirty="0"/>
              <a:t> </a:t>
            </a:r>
            <a:r>
              <a:rPr sz="2400" spc="-10" dirty="0"/>
              <a:t>operates </a:t>
            </a:r>
            <a:r>
              <a:rPr sz="2400" dirty="0"/>
              <a:t>business</a:t>
            </a:r>
            <a:r>
              <a:rPr sz="2400" spc="-35" dirty="0"/>
              <a:t> </a:t>
            </a:r>
            <a:r>
              <a:rPr sz="2400" dirty="0"/>
              <a:t>in</a:t>
            </a:r>
            <a:r>
              <a:rPr sz="2400" spc="-50" dirty="0"/>
              <a:t> </a:t>
            </a:r>
            <a:r>
              <a:rPr sz="2400" dirty="0"/>
              <a:t>the</a:t>
            </a:r>
            <a:r>
              <a:rPr sz="2400" spc="-50" dirty="0"/>
              <a:t> </a:t>
            </a:r>
            <a:r>
              <a:rPr sz="2400" spc="-40" dirty="0"/>
              <a:t>APAC</a:t>
            </a:r>
            <a:r>
              <a:rPr sz="2400" spc="-45" dirty="0"/>
              <a:t> </a:t>
            </a:r>
            <a:r>
              <a:rPr sz="2400" spc="-10" dirty="0"/>
              <a:t>region.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2252472" y="2308860"/>
            <a:ext cx="6350635" cy="2048510"/>
            <a:chOff x="2252472" y="2308860"/>
            <a:chExt cx="6350635" cy="204851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2472" y="2473452"/>
              <a:ext cx="3293364" cy="16520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3863" y="2308860"/>
              <a:ext cx="1309116" cy="204825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28876" y="4928996"/>
            <a:ext cx="87395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select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distinct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market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customer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class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condition -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customer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"Atliq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Exclusive"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APAC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display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countries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alphabetical</a:t>
            </a:r>
            <a:r>
              <a:rPr sz="1800" spc="-25" dirty="0">
                <a:latin typeface="Calibri"/>
                <a:cs typeface="Calibri"/>
              </a:rPr>
              <a:t> order,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order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market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ascending.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50594" y="389635"/>
            <a:ext cx="904494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/>
              <a:t>Provide</a:t>
            </a:r>
            <a:r>
              <a:rPr sz="2400" spc="-60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dirty="0"/>
              <a:t>list</a:t>
            </a:r>
            <a:r>
              <a:rPr sz="2400" spc="-45" dirty="0"/>
              <a:t> </a:t>
            </a:r>
            <a:r>
              <a:rPr sz="2400" dirty="0"/>
              <a:t>of</a:t>
            </a:r>
            <a:r>
              <a:rPr sz="2400" spc="-65" dirty="0"/>
              <a:t> </a:t>
            </a:r>
            <a:r>
              <a:rPr sz="2400" spc="-10" dirty="0"/>
              <a:t>markets</a:t>
            </a:r>
            <a:r>
              <a:rPr sz="2400" spc="-65" dirty="0"/>
              <a:t> </a:t>
            </a:r>
            <a:r>
              <a:rPr sz="2400" dirty="0"/>
              <a:t>in</a:t>
            </a:r>
            <a:r>
              <a:rPr sz="2400" spc="-55" dirty="0"/>
              <a:t> </a:t>
            </a:r>
            <a:r>
              <a:rPr sz="2400" dirty="0"/>
              <a:t>which</a:t>
            </a:r>
            <a:r>
              <a:rPr sz="2400" spc="-45" dirty="0"/>
              <a:t> </a:t>
            </a:r>
            <a:r>
              <a:rPr sz="2400" spc="-10" dirty="0"/>
              <a:t>customer</a:t>
            </a:r>
            <a:r>
              <a:rPr sz="2400" spc="-60" dirty="0"/>
              <a:t> </a:t>
            </a:r>
            <a:r>
              <a:rPr sz="2400" dirty="0"/>
              <a:t>"Atliq</a:t>
            </a:r>
            <a:r>
              <a:rPr sz="2400" spc="-60" dirty="0"/>
              <a:t> </a:t>
            </a:r>
            <a:r>
              <a:rPr sz="2400" spc="-10" dirty="0"/>
              <a:t>Exclusive"</a:t>
            </a:r>
            <a:r>
              <a:rPr sz="2400" spc="-55" dirty="0"/>
              <a:t> </a:t>
            </a:r>
            <a:r>
              <a:rPr sz="2400" spc="-10" dirty="0"/>
              <a:t>operates </a:t>
            </a:r>
            <a:r>
              <a:rPr sz="2400" dirty="0"/>
              <a:t>business</a:t>
            </a:r>
            <a:r>
              <a:rPr sz="2400" spc="-35" dirty="0"/>
              <a:t> </a:t>
            </a:r>
            <a:r>
              <a:rPr sz="2400" dirty="0"/>
              <a:t>in</a:t>
            </a:r>
            <a:r>
              <a:rPr sz="2400" spc="-50" dirty="0"/>
              <a:t> </a:t>
            </a:r>
            <a:r>
              <a:rPr sz="2400" dirty="0"/>
              <a:t>the</a:t>
            </a:r>
            <a:r>
              <a:rPr sz="2400" spc="-50" dirty="0"/>
              <a:t> </a:t>
            </a:r>
            <a:r>
              <a:rPr sz="2400" spc="-40" dirty="0"/>
              <a:t>APAC</a:t>
            </a:r>
            <a:r>
              <a:rPr sz="2400" spc="-45" dirty="0"/>
              <a:t> </a:t>
            </a:r>
            <a:r>
              <a:rPr sz="2400" spc="-10" dirty="0"/>
              <a:t>region.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2075688" y="1264919"/>
            <a:ext cx="7546975" cy="5428615"/>
            <a:chOff x="2075688" y="1264919"/>
            <a:chExt cx="7546975" cy="54286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2916" y="1264919"/>
              <a:ext cx="4579620" cy="54284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5688" y="4052315"/>
              <a:ext cx="1309115" cy="204978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82523" y="2130933"/>
            <a:ext cx="401701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Insights: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160"/>
              </a:spcBef>
            </a:pPr>
            <a:r>
              <a:rPr sz="1800" dirty="0">
                <a:latin typeface="Calibri"/>
                <a:cs typeface="Calibri"/>
              </a:rPr>
              <a:t>Atliq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Exclusive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established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market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 </a:t>
            </a:r>
            <a:r>
              <a:rPr sz="1800" b="1" dirty="0">
                <a:latin typeface="Calibri"/>
                <a:cs typeface="Calibri"/>
              </a:rPr>
              <a:t>8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countries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APAC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region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‘India’ </a:t>
            </a:r>
            <a:r>
              <a:rPr sz="1800" dirty="0">
                <a:latin typeface="Calibri"/>
                <a:cs typeface="Calibri"/>
              </a:rPr>
              <a:t>being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market.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12192000" cy="6858000"/>
            <a:chOff x="0" y="-3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"/>
              <a:ext cx="12088367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13" rIns="0" bIns="0" rtlCol="0">
            <a:spAutoFit/>
          </a:bodyPr>
          <a:lstStyle/>
          <a:p>
            <a:pPr marL="845185">
              <a:lnSpc>
                <a:spcPts val="2850"/>
              </a:lnSpc>
              <a:spcBef>
                <a:spcPts val="100"/>
              </a:spcBef>
            </a:pPr>
            <a:r>
              <a:rPr sz="2400" dirty="0"/>
              <a:t>What</a:t>
            </a:r>
            <a:r>
              <a:rPr sz="2400" spc="-45" dirty="0"/>
              <a:t> </a:t>
            </a:r>
            <a:r>
              <a:rPr sz="2400" dirty="0"/>
              <a:t>is</a:t>
            </a:r>
            <a:r>
              <a:rPr sz="2400" spc="-40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spc="-10" dirty="0"/>
              <a:t>percentage</a:t>
            </a:r>
            <a:r>
              <a:rPr sz="2400" spc="-45" dirty="0"/>
              <a:t> </a:t>
            </a:r>
            <a:r>
              <a:rPr sz="2400" dirty="0"/>
              <a:t>of</a:t>
            </a:r>
            <a:r>
              <a:rPr sz="2400" spc="-50" dirty="0"/>
              <a:t> </a:t>
            </a:r>
            <a:r>
              <a:rPr sz="2400" dirty="0"/>
              <a:t>unique</a:t>
            </a:r>
            <a:r>
              <a:rPr sz="2400" spc="-30" dirty="0"/>
              <a:t> </a:t>
            </a:r>
            <a:r>
              <a:rPr sz="2400" dirty="0"/>
              <a:t>product</a:t>
            </a:r>
            <a:r>
              <a:rPr sz="2400" spc="-50" dirty="0"/>
              <a:t> </a:t>
            </a:r>
            <a:r>
              <a:rPr sz="2400" dirty="0"/>
              <a:t>increase</a:t>
            </a:r>
            <a:r>
              <a:rPr sz="2400" spc="-50" dirty="0"/>
              <a:t> </a:t>
            </a:r>
            <a:r>
              <a:rPr sz="2400" dirty="0"/>
              <a:t>in</a:t>
            </a:r>
            <a:r>
              <a:rPr sz="2400" spc="-50" dirty="0"/>
              <a:t> </a:t>
            </a:r>
            <a:r>
              <a:rPr sz="2400" dirty="0"/>
              <a:t>2021</a:t>
            </a:r>
            <a:r>
              <a:rPr sz="2400" spc="-50" dirty="0"/>
              <a:t> </a:t>
            </a:r>
            <a:r>
              <a:rPr sz="2400" dirty="0"/>
              <a:t>vs.</a:t>
            </a:r>
            <a:r>
              <a:rPr sz="2400" spc="-50" dirty="0"/>
              <a:t> </a:t>
            </a:r>
            <a:r>
              <a:rPr sz="2400" spc="-10" dirty="0"/>
              <a:t>2020?</a:t>
            </a:r>
            <a:endParaRPr sz="2400"/>
          </a:p>
          <a:p>
            <a:pPr marL="845185">
              <a:lnSpc>
                <a:spcPts val="1410"/>
              </a:lnSpc>
            </a:pPr>
            <a:r>
              <a:rPr sz="1200" dirty="0"/>
              <a:t>The</a:t>
            </a:r>
            <a:r>
              <a:rPr sz="1200" spc="-10" dirty="0"/>
              <a:t> </a:t>
            </a:r>
            <a:r>
              <a:rPr sz="1200" dirty="0"/>
              <a:t>final</a:t>
            </a:r>
            <a:r>
              <a:rPr sz="1200" spc="-10" dirty="0"/>
              <a:t> </a:t>
            </a:r>
            <a:r>
              <a:rPr sz="1200" dirty="0"/>
              <a:t>output</a:t>
            </a:r>
            <a:r>
              <a:rPr sz="1200" spc="5" dirty="0"/>
              <a:t> </a:t>
            </a:r>
            <a:r>
              <a:rPr sz="1200" spc="-10" dirty="0"/>
              <a:t>contains</a:t>
            </a:r>
            <a:r>
              <a:rPr sz="1200" spc="-25" dirty="0"/>
              <a:t> </a:t>
            </a:r>
            <a:r>
              <a:rPr sz="1200" dirty="0"/>
              <a:t>these</a:t>
            </a:r>
            <a:r>
              <a:rPr sz="1200" spc="-15" dirty="0"/>
              <a:t> </a:t>
            </a:r>
            <a:r>
              <a:rPr sz="1200" dirty="0"/>
              <a:t>fields</a:t>
            </a:r>
            <a:r>
              <a:rPr sz="1200" spc="-10" dirty="0"/>
              <a:t> </a:t>
            </a:r>
            <a:r>
              <a:rPr sz="1200" dirty="0"/>
              <a:t>:</a:t>
            </a:r>
            <a:r>
              <a:rPr sz="1200" spc="-10" dirty="0"/>
              <a:t> unique_products_2020,</a:t>
            </a:r>
            <a:r>
              <a:rPr sz="1200" dirty="0"/>
              <a:t> unique_products_2021,</a:t>
            </a:r>
            <a:r>
              <a:rPr sz="1200" spc="50" dirty="0"/>
              <a:t> </a:t>
            </a:r>
            <a:r>
              <a:rPr sz="1200" spc="-10" dirty="0"/>
              <a:t>percentage_chg</a:t>
            </a:r>
            <a:endParaRPr sz="1200"/>
          </a:p>
        </p:txBody>
      </p:sp>
      <p:grpSp>
        <p:nvGrpSpPr>
          <p:cNvPr id="6" name="object 6"/>
          <p:cNvGrpSpPr/>
          <p:nvPr/>
        </p:nvGrpSpPr>
        <p:grpSpPr>
          <a:xfrm>
            <a:off x="284988" y="1728216"/>
            <a:ext cx="11617960" cy="4848225"/>
            <a:chOff x="284988" y="1728216"/>
            <a:chExt cx="11617960" cy="48482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988" y="1728216"/>
              <a:ext cx="8618220" cy="25222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892" y="6012180"/>
              <a:ext cx="4765548" cy="5638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21665" y="4485513"/>
            <a:ext cx="645160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99085" marR="1079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sales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count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unique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for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fiscal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2020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2021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separately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Case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statements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9085" marR="19050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stored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CTE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unique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products,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find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percentage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unique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2020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2021.</a:t>
            </a:r>
            <a:endParaRPr sz="1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b="1" dirty="0">
                <a:latin typeface="Calibri"/>
                <a:cs typeface="Calibri"/>
              </a:rPr>
              <a:t>Round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decimal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concat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percentage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symbol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aesthetic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reason.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13" rIns="0" bIns="0" rtlCol="0">
            <a:spAutoFit/>
          </a:bodyPr>
          <a:lstStyle/>
          <a:p>
            <a:pPr marL="845185">
              <a:lnSpc>
                <a:spcPts val="2850"/>
              </a:lnSpc>
              <a:spcBef>
                <a:spcPts val="100"/>
              </a:spcBef>
            </a:pPr>
            <a:r>
              <a:rPr sz="2400" dirty="0"/>
              <a:t>What</a:t>
            </a:r>
            <a:r>
              <a:rPr sz="2400" spc="-45" dirty="0"/>
              <a:t> </a:t>
            </a:r>
            <a:r>
              <a:rPr sz="2400" dirty="0"/>
              <a:t>is</a:t>
            </a:r>
            <a:r>
              <a:rPr sz="2400" spc="-40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spc="-10" dirty="0"/>
              <a:t>percentage</a:t>
            </a:r>
            <a:r>
              <a:rPr sz="2400" spc="-45" dirty="0"/>
              <a:t> </a:t>
            </a:r>
            <a:r>
              <a:rPr sz="2400" dirty="0"/>
              <a:t>of</a:t>
            </a:r>
            <a:r>
              <a:rPr sz="2400" spc="-50" dirty="0"/>
              <a:t> </a:t>
            </a:r>
            <a:r>
              <a:rPr sz="2400" dirty="0"/>
              <a:t>unique</a:t>
            </a:r>
            <a:r>
              <a:rPr sz="2400" spc="-30" dirty="0"/>
              <a:t> </a:t>
            </a:r>
            <a:r>
              <a:rPr sz="2400" dirty="0"/>
              <a:t>product</a:t>
            </a:r>
            <a:r>
              <a:rPr sz="2400" spc="-50" dirty="0"/>
              <a:t> </a:t>
            </a:r>
            <a:r>
              <a:rPr sz="2400" dirty="0"/>
              <a:t>increase</a:t>
            </a:r>
            <a:r>
              <a:rPr sz="2400" spc="-50" dirty="0"/>
              <a:t> </a:t>
            </a:r>
            <a:r>
              <a:rPr sz="2400" dirty="0"/>
              <a:t>in</a:t>
            </a:r>
            <a:r>
              <a:rPr sz="2400" spc="-50" dirty="0"/>
              <a:t> </a:t>
            </a:r>
            <a:r>
              <a:rPr sz="2400" dirty="0"/>
              <a:t>2021</a:t>
            </a:r>
            <a:r>
              <a:rPr sz="2400" spc="-50" dirty="0"/>
              <a:t> </a:t>
            </a:r>
            <a:r>
              <a:rPr sz="2400" dirty="0"/>
              <a:t>vs.</a:t>
            </a:r>
            <a:r>
              <a:rPr sz="2400" spc="-50" dirty="0"/>
              <a:t> </a:t>
            </a:r>
            <a:r>
              <a:rPr sz="2400" spc="-10" dirty="0"/>
              <a:t>2020?</a:t>
            </a:r>
            <a:endParaRPr sz="2400"/>
          </a:p>
          <a:p>
            <a:pPr marL="845185">
              <a:lnSpc>
                <a:spcPts val="1410"/>
              </a:lnSpc>
            </a:pPr>
            <a:r>
              <a:rPr sz="1200" dirty="0"/>
              <a:t>The</a:t>
            </a:r>
            <a:r>
              <a:rPr sz="1200" spc="-10" dirty="0"/>
              <a:t> </a:t>
            </a:r>
            <a:r>
              <a:rPr sz="1200" dirty="0"/>
              <a:t>final</a:t>
            </a:r>
            <a:r>
              <a:rPr sz="1200" spc="-10" dirty="0"/>
              <a:t> </a:t>
            </a:r>
            <a:r>
              <a:rPr sz="1200" dirty="0"/>
              <a:t>output</a:t>
            </a:r>
            <a:r>
              <a:rPr sz="1200" spc="5" dirty="0"/>
              <a:t> </a:t>
            </a:r>
            <a:r>
              <a:rPr sz="1200" spc="-10" dirty="0"/>
              <a:t>contains</a:t>
            </a:r>
            <a:r>
              <a:rPr sz="1200" spc="-25" dirty="0"/>
              <a:t> </a:t>
            </a:r>
            <a:r>
              <a:rPr sz="1200" dirty="0"/>
              <a:t>these</a:t>
            </a:r>
            <a:r>
              <a:rPr sz="1200" spc="-15" dirty="0"/>
              <a:t> </a:t>
            </a:r>
            <a:r>
              <a:rPr sz="1200" dirty="0"/>
              <a:t>fields</a:t>
            </a:r>
            <a:r>
              <a:rPr sz="1200" spc="-10" dirty="0"/>
              <a:t> </a:t>
            </a:r>
            <a:r>
              <a:rPr sz="1200" dirty="0"/>
              <a:t>:</a:t>
            </a:r>
            <a:r>
              <a:rPr sz="1200" spc="-10" dirty="0"/>
              <a:t> unique_products_2020,</a:t>
            </a:r>
            <a:r>
              <a:rPr sz="1200" dirty="0"/>
              <a:t> unique_products_2021,</a:t>
            </a:r>
            <a:r>
              <a:rPr sz="1200" spc="50" dirty="0"/>
              <a:t> </a:t>
            </a:r>
            <a:r>
              <a:rPr sz="1200" spc="-10" dirty="0"/>
              <a:t>percentage_chg</a:t>
            </a:r>
            <a:endParaRPr sz="1200"/>
          </a:p>
        </p:txBody>
      </p:sp>
      <p:grpSp>
        <p:nvGrpSpPr>
          <p:cNvPr id="6" name="object 6"/>
          <p:cNvGrpSpPr/>
          <p:nvPr/>
        </p:nvGrpSpPr>
        <p:grpSpPr>
          <a:xfrm>
            <a:off x="1124711" y="1965960"/>
            <a:ext cx="8315325" cy="3994785"/>
            <a:chOff x="1124711" y="1965960"/>
            <a:chExt cx="8315325" cy="399478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4711" y="1965960"/>
              <a:ext cx="4765548" cy="5638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3011" y="2005584"/>
              <a:ext cx="2866644" cy="39547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78852" y="2503932"/>
              <a:ext cx="273050" cy="925194"/>
            </a:xfrm>
            <a:custGeom>
              <a:avLst/>
              <a:gdLst/>
              <a:ahLst/>
              <a:cxnLst/>
              <a:rect l="l" t="t" r="r" b="b"/>
              <a:pathLst>
                <a:path w="273050" h="925195">
                  <a:moveTo>
                    <a:pt x="272796" y="925067"/>
                  </a:moveTo>
                  <a:lnTo>
                    <a:pt x="219711" y="923284"/>
                  </a:lnTo>
                  <a:lnTo>
                    <a:pt x="176355" y="918416"/>
                  </a:lnTo>
                  <a:lnTo>
                    <a:pt x="147119" y="911191"/>
                  </a:lnTo>
                  <a:lnTo>
                    <a:pt x="136398" y="902334"/>
                  </a:lnTo>
                  <a:lnTo>
                    <a:pt x="136398" y="485266"/>
                  </a:lnTo>
                  <a:lnTo>
                    <a:pt x="125676" y="476410"/>
                  </a:lnTo>
                  <a:lnTo>
                    <a:pt x="96440" y="469185"/>
                  </a:lnTo>
                  <a:lnTo>
                    <a:pt x="53084" y="464317"/>
                  </a:lnTo>
                  <a:lnTo>
                    <a:pt x="0" y="462533"/>
                  </a:lnTo>
                  <a:lnTo>
                    <a:pt x="53084" y="460750"/>
                  </a:lnTo>
                  <a:lnTo>
                    <a:pt x="96440" y="455882"/>
                  </a:lnTo>
                  <a:lnTo>
                    <a:pt x="125676" y="448657"/>
                  </a:lnTo>
                  <a:lnTo>
                    <a:pt x="136398" y="439800"/>
                  </a:lnTo>
                  <a:lnTo>
                    <a:pt x="136398" y="22732"/>
                  </a:lnTo>
                  <a:lnTo>
                    <a:pt x="147119" y="13876"/>
                  </a:lnTo>
                  <a:lnTo>
                    <a:pt x="176355" y="6651"/>
                  </a:lnTo>
                  <a:lnTo>
                    <a:pt x="219711" y="1783"/>
                  </a:lnTo>
                  <a:lnTo>
                    <a:pt x="272796" y="0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67321" y="2816732"/>
            <a:ext cx="5581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36.33%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7343" y="6061049"/>
            <a:ext cx="3854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2020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57566" y="6062878"/>
            <a:ext cx="3854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2021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6647" y="3067050"/>
            <a:ext cx="444246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Insights:</a:t>
            </a:r>
            <a:endParaRPr sz="1800">
              <a:latin typeface="Calibri"/>
              <a:cs typeface="Calibri"/>
            </a:endParaRPr>
          </a:p>
          <a:p>
            <a:pPr marL="286385" marR="27940" indent="-286385" algn="r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86385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unique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products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2020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was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245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whereas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2021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increased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334.</a:t>
            </a:r>
            <a:endParaRPr sz="1800">
              <a:latin typeface="Calibri"/>
              <a:cs typeface="Calibri"/>
            </a:endParaRPr>
          </a:p>
          <a:p>
            <a:pPr marL="299085" marR="33020" indent="-28702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36.33%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unique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products.</a:t>
            </a:r>
            <a:endParaRPr sz="1800">
              <a:latin typeface="Calibri"/>
              <a:cs typeface="Calibri"/>
            </a:endParaRPr>
          </a:p>
          <a:p>
            <a:pPr marL="299085" marR="100330" indent="-28702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company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growth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capturing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markets.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27876" y="2711195"/>
            <a:ext cx="809625" cy="477520"/>
          </a:xfrm>
          <a:custGeom>
            <a:avLst/>
            <a:gdLst/>
            <a:ahLst/>
            <a:cxnLst/>
            <a:rect l="l" t="t" r="r" b="b"/>
            <a:pathLst>
              <a:path w="809625" h="477519">
                <a:moveTo>
                  <a:pt x="0" y="238505"/>
                </a:moveTo>
                <a:lnTo>
                  <a:pt x="103758" y="215137"/>
                </a:lnTo>
                <a:lnTo>
                  <a:pt x="13843" y="176783"/>
                </a:lnTo>
                <a:lnTo>
                  <a:pt x="124205" y="170052"/>
                </a:lnTo>
                <a:lnTo>
                  <a:pt x="54228" y="119252"/>
                </a:lnTo>
                <a:lnTo>
                  <a:pt x="163829" y="129666"/>
                </a:lnTo>
                <a:lnTo>
                  <a:pt x="118491" y="69850"/>
                </a:lnTo>
                <a:lnTo>
                  <a:pt x="219837" y="96646"/>
                </a:lnTo>
                <a:lnTo>
                  <a:pt x="202310" y="32003"/>
                </a:lnTo>
                <a:lnTo>
                  <a:pt x="288544" y="73278"/>
                </a:lnTo>
                <a:lnTo>
                  <a:pt x="299847" y="8127"/>
                </a:lnTo>
                <a:lnTo>
                  <a:pt x="364998" y="61213"/>
                </a:lnTo>
                <a:lnTo>
                  <a:pt x="404622" y="0"/>
                </a:lnTo>
                <a:lnTo>
                  <a:pt x="444246" y="61213"/>
                </a:lnTo>
                <a:lnTo>
                  <a:pt x="509397" y="8127"/>
                </a:lnTo>
                <a:lnTo>
                  <a:pt x="520700" y="73278"/>
                </a:lnTo>
                <a:lnTo>
                  <a:pt x="606932" y="32003"/>
                </a:lnTo>
                <a:lnTo>
                  <a:pt x="589406" y="96646"/>
                </a:lnTo>
                <a:lnTo>
                  <a:pt x="690752" y="69850"/>
                </a:lnTo>
                <a:lnTo>
                  <a:pt x="645414" y="129666"/>
                </a:lnTo>
                <a:lnTo>
                  <a:pt x="755015" y="119252"/>
                </a:lnTo>
                <a:lnTo>
                  <a:pt x="685038" y="170052"/>
                </a:lnTo>
                <a:lnTo>
                  <a:pt x="795401" y="176783"/>
                </a:lnTo>
                <a:lnTo>
                  <a:pt x="705484" y="215137"/>
                </a:lnTo>
                <a:lnTo>
                  <a:pt x="809244" y="238505"/>
                </a:lnTo>
                <a:lnTo>
                  <a:pt x="705484" y="261874"/>
                </a:lnTo>
                <a:lnTo>
                  <a:pt x="795401" y="300227"/>
                </a:lnTo>
                <a:lnTo>
                  <a:pt x="685038" y="306958"/>
                </a:lnTo>
                <a:lnTo>
                  <a:pt x="755015" y="357758"/>
                </a:lnTo>
                <a:lnTo>
                  <a:pt x="645414" y="347344"/>
                </a:lnTo>
                <a:lnTo>
                  <a:pt x="690752" y="407162"/>
                </a:lnTo>
                <a:lnTo>
                  <a:pt x="589406" y="380364"/>
                </a:lnTo>
                <a:lnTo>
                  <a:pt x="606932" y="445007"/>
                </a:lnTo>
                <a:lnTo>
                  <a:pt x="520700" y="403732"/>
                </a:lnTo>
                <a:lnTo>
                  <a:pt x="509397" y="468883"/>
                </a:lnTo>
                <a:lnTo>
                  <a:pt x="444246" y="415798"/>
                </a:lnTo>
                <a:lnTo>
                  <a:pt x="404622" y="477012"/>
                </a:lnTo>
                <a:lnTo>
                  <a:pt x="364998" y="415798"/>
                </a:lnTo>
                <a:lnTo>
                  <a:pt x="299847" y="468883"/>
                </a:lnTo>
                <a:lnTo>
                  <a:pt x="288544" y="403732"/>
                </a:lnTo>
                <a:lnTo>
                  <a:pt x="202310" y="445007"/>
                </a:lnTo>
                <a:lnTo>
                  <a:pt x="219837" y="380364"/>
                </a:lnTo>
                <a:lnTo>
                  <a:pt x="118491" y="407162"/>
                </a:lnTo>
                <a:lnTo>
                  <a:pt x="163829" y="347344"/>
                </a:lnTo>
                <a:lnTo>
                  <a:pt x="54228" y="357758"/>
                </a:lnTo>
                <a:lnTo>
                  <a:pt x="124205" y="306958"/>
                </a:lnTo>
                <a:lnTo>
                  <a:pt x="13843" y="300227"/>
                </a:lnTo>
                <a:lnTo>
                  <a:pt x="103758" y="261874"/>
                </a:lnTo>
                <a:lnTo>
                  <a:pt x="0" y="238505"/>
                </a:lnTo>
                <a:close/>
              </a:path>
            </a:pathLst>
          </a:custGeom>
          <a:ln w="12700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13" rIns="0" bIns="0" rtlCol="0">
            <a:spAutoFit/>
          </a:bodyPr>
          <a:lstStyle/>
          <a:p>
            <a:pPr marL="845185">
              <a:lnSpc>
                <a:spcPts val="2850"/>
              </a:lnSpc>
              <a:spcBef>
                <a:spcPts val="100"/>
              </a:spcBef>
            </a:pPr>
            <a:r>
              <a:rPr sz="2400" dirty="0"/>
              <a:t>Provide</a:t>
            </a:r>
            <a:r>
              <a:rPr sz="2400" spc="-60" dirty="0"/>
              <a:t> </a:t>
            </a:r>
            <a:r>
              <a:rPr sz="2400" dirty="0"/>
              <a:t>a</a:t>
            </a:r>
            <a:r>
              <a:rPr sz="2400" spc="-50" dirty="0"/>
              <a:t> </a:t>
            </a:r>
            <a:r>
              <a:rPr sz="2400" dirty="0"/>
              <a:t>report</a:t>
            </a:r>
            <a:r>
              <a:rPr sz="2400" spc="-45" dirty="0"/>
              <a:t> </a:t>
            </a:r>
            <a:r>
              <a:rPr sz="2400" dirty="0"/>
              <a:t>with</a:t>
            </a:r>
            <a:r>
              <a:rPr sz="2400" spc="-55" dirty="0"/>
              <a:t> </a:t>
            </a:r>
            <a:r>
              <a:rPr sz="2400" dirty="0"/>
              <a:t>all</a:t>
            </a:r>
            <a:r>
              <a:rPr sz="2400" spc="-45" dirty="0"/>
              <a:t> </a:t>
            </a:r>
            <a:r>
              <a:rPr sz="2400" dirty="0"/>
              <a:t>the</a:t>
            </a:r>
            <a:r>
              <a:rPr sz="2400" spc="-45" dirty="0"/>
              <a:t> </a:t>
            </a:r>
            <a:r>
              <a:rPr sz="2400" dirty="0"/>
              <a:t>unique</a:t>
            </a:r>
            <a:r>
              <a:rPr sz="2400" spc="-40" dirty="0"/>
              <a:t> </a:t>
            </a:r>
            <a:r>
              <a:rPr sz="2400" dirty="0"/>
              <a:t>product</a:t>
            </a:r>
            <a:r>
              <a:rPr sz="2400" spc="-65" dirty="0"/>
              <a:t> </a:t>
            </a:r>
            <a:r>
              <a:rPr sz="2400" dirty="0"/>
              <a:t>counts</a:t>
            </a:r>
            <a:r>
              <a:rPr sz="2400" spc="-45" dirty="0"/>
              <a:t> </a:t>
            </a:r>
            <a:r>
              <a:rPr sz="2400" dirty="0"/>
              <a:t>for</a:t>
            </a:r>
            <a:r>
              <a:rPr sz="2400" spc="-60" dirty="0"/>
              <a:t> </a:t>
            </a:r>
            <a:r>
              <a:rPr sz="2400" dirty="0"/>
              <a:t>each</a:t>
            </a:r>
            <a:r>
              <a:rPr sz="2400" spc="-60" dirty="0"/>
              <a:t> </a:t>
            </a:r>
            <a:r>
              <a:rPr sz="2400" spc="-10" dirty="0"/>
              <a:t>segment.</a:t>
            </a:r>
            <a:endParaRPr sz="2400"/>
          </a:p>
          <a:p>
            <a:pPr marL="845185">
              <a:lnSpc>
                <a:spcPts val="1410"/>
              </a:lnSpc>
            </a:pPr>
            <a:r>
              <a:rPr sz="1200" dirty="0"/>
              <a:t>The</a:t>
            </a:r>
            <a:r>
              <a:rPr sz="1200" spc="-25" dirty="0"/>
              <a:t> </a:t>
            </a:r>
            <a:r>
              <a:rPr sz="1200" dirty="0"/>
              <a:t>final</a:t>
            </a:r>
            <a:r>
              <a:rPr sz="1200" spc="-25" dirty="0"/>
              <a:t> </a:t>
            </a:r>
            <a:r>
              <a:rPr sz="1200" dirty="0"/>
              <a:t>output</a:t>
            </a:r>
            <a:r>
              <a:rPr sz="1200" spc="-15" dirty="0"/>
              <a:t> </a:t>
            </a:r>
            <a:r>
              <a:rPr sz="1200" spc="-10" dirty="0"/>
              <a:t>contains</a:t>
            </a:r>
            <a:r>
              <a:rPr sz="1200" spc="-35" dirty="0"/>
              <a:t> </a:t>
            </a:r>
            <a:r>
              <a:rPr sz="1200" dirty="0"/>
              <a:t>2</a:t>
            </a:r>
            <a:r>
              <a:rPr sz="1200" spc="-15" dirty="0"/>
              <a:t> </a:t>
            </a:r>
            <a:r>
              <a:rPr sz="1200" dirty="0"/>
              <a:t>fields</a:t>
            </a:r>
            <a:r>
              <a:rPr sz="1200" spc="-5" dirty="0"/>
              <a:t> </a:t>
            </a:r>
            <a:r>
              <a:rPr sz="1200" dirty="0"/>
              <a:t>-</a:t>
            </a:r>
            <a:r>
              <a:rPr sz="1200" spc="-25" dirty="0"/>
              <a:t> </a:t>
            </a:r>
            <a:r>
              <a:rPr sz="1200" dirty="0"/>
              <a:t>segment</a:t>
            </a:r>
            <a:r>
              <a:rPr sz="1200" spc="-5" dirty="0"/>
              <a:t> </a:t>
            </a:r>
            <a:r>
              <a:rPr sz="1200" dirty="0"/>
              <a:t>&amp;</a:t>
            </a:r>
            <a:r>
              <a:rPr sz="1200" spc="-20" dirty="0"/>
              <a:t> </a:t>
            </a:r>
            <a:r>
              <a:rPr sz="1200" dirty="0"/>
              <a:t>product_count.</a:t>
            </a:r>
            <a:r>
              <a:rPr sz="1200" spc="225" dirty="0"/>
              <a:t> </a:t>
            </a:r>
            <a:r>
              <a:rPr sz="1200" dirty="0"/>
              <a:t>Sort</a:t>
            </a:r>
            <a:r>
              <a:rPr sz="1200" spc="-25" dirty="0"/>
              <a:t> </a:t>
            </a:r>
            <a:r>
              <a:rPr sz="1200" dirty="0"/>
              <a:t>them</a:t>
            </a:r>
            <a:r>
              <a:rPr sz="1200" spc="-20" dirty="0"/>
              <a:t> </a:t>
            </a:r>
            <a:r>
              <a:rPr sz="1200" dirty="0"/>
              <a:t>in</a:t>
            </a:r>
            <a:r>
              <a:rPr sz="1200" spc="-15" dirty="0"/>
              <a:t> </a:t>
            </a:r>
            <a:r>
              <a:rPr sz="1200" dirty="0"/>
              <a:t>descending</a:t>
            </a:r>
            <a:r>
              <a:rPr sz="1200" spc="-10" dirty="0"/>
              <a:t> </a:t>
            </a:r>
            <a:r>
              <a:rPr sz="1200" dirty="0"/>
              <a:t>order</a:t>
            </a:r>
            <a:r>
              <a:rPr sz="1200" spc="-25" dirty="0"/>
              <a:t> </a:t>
            </a:r>
            <a:r>
              <a:rPr sz="1200" dirty="0"/>
              <a:t>of</a:t>
            </a:r>
            <a:r>
              <a:rPr sz="1200" spc="-25" dirty="0"/>
              <a:t> </a:t>
            </a:r>
            <a:r>
              <a:rPr sz="1200" dirty="0"/>
              <a:t>product</a:t>
            </a:r>
            <a:r>
              <a:rPr sz="1200" spc="-20" dirty="0"/>
              <a:t> </a:t>
            </a:r>
            <a:r>
              <a:rPr sz="1200" spc="-10" dirty="0"/>
              <a:t>counts.</a:t>
            </a:r>
            <a:endParaRPr sz="1200"/>
          </a:p>
        </p:txBody>
      </p:sp>
      <p:grpSp>
        <p:nvGrpSpPr>
          <p:cNvPr id="6" name="object 6"/>
          <p:cNvGrpSpPr/>
          <p:nvPr/>
        </p:nvGrpSpPr>
        <p:grpSpPr>
          <a:xfrm>
            <a:off x="1054608" y="2112264"/>
            <a:ext cx="8246745" cy="1853564"/>
            <a:chOff x="1054608" y="2112264"/>
            <a:chExt cx="8246745" cy="185356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608" y="2112264"/>
              <a:ext cx="4732020" cy="17327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6352" y="2189988"/>
              <a:ext cx="2674620" cy="177546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73555" y="4632197"/>
            <a:ext cx="931862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From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product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choose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column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segment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count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distinct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product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product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count.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Since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function,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group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by.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b="1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ordered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by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product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count</a:t>
            </a:r>
            <a:r>
              <a:rPr sz="1800" spc="3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desc</a:t>
            </a:r>
            <a:r>
              <a:rPr sz="1800" dirty="0">
                <a:latin typeface="Calibri"/>
                <a:cs typeface="Calibri"/>
              </a:rPr>
              <a:t>ending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13" rIns="0" bIns="0" rtlCol="0">
            <a:spAutoFit/>
          </a:bodyPr>
          <a:lstStyle/>
          <a:p>
            <a:pPr marL="845185">
              <a:lnSpc>
                <a:spcPts val="2850"/>
              </a:lnSpc>
              <a:spcBef>
                <a:spcPts val="100"/>
              </a:spcBef>
            </a:pPr>
            <a:r>
              <a:rPr sz="2400" dirty="0"/>
              <a:t>Provide</a:t>
            </a:r>
            <a:r>
              <a:rPr sz="2400" spc="-60" dirty="0"/>
              <a:t> </a:t>
            </a:r>
            <a:r>
              <a:rPr sz="2400" dirty="0"/>
              <a:t>a</a:t>
            </a:r>
            <a:r>
              <a:rPr sz="2400" spc="-50" dirty="0"/>
              <a:t> </a:t>
            </a:r>
            <a:r>
              <a:rPr sz="2400" dirty="0"/>
              <a:t>report</a:t>
            </a:r>
            <a:r>
              <a:rPr sz="2400" spc="-45" dirty="0"/>
              <a:t> </a:t>
            </a:r>
            <a:r>
              <a:rPr sz="2400" dirty="0"/>
              <a:t>with</a:t>
            </a:r>
            <a:r>
              <a:rPr sz="2400" spc="-55" dirty="0"/>
              <a:t> </a:t>
            </a:r>
            <a:r>
              <a:rPr sz="2400" dirty="0"/>
              <a:t>all</a:t>
            </a:r>
            <a:r>
              <a:rPr sz="2400" spc="-45" dirty="0"/>
              <a:t> </a:t>
            </a:r>
            <a:r>
              <a:rPr sz="2400" dirty="0"/>
              <a:t>the</a:t>
            </a:r>
            <a:r>
              <a:rPr sz="2400" spc="-45" dirty="0"/>
              <a:t> </a:t>
            </a:r>
            <a:r>
              <a:rPr sz="2400" dirty="0"/>
              <a:t>unique</a:t>
            </a:r>
            <a:r>
              <a:rPr sz="2400" spc="-40" dirty="0"/>
              <a:t> </a:t>
            </a:r>
            <a:r>
              <a:rPr sz="2400" dirty="0"/>
              <a:t>product</a:t>
            </a:r>
            <a:r>
              <a:rPr sz="2400" spc="-65" dirty="0"/>
              <a:t> </a:t>
            </a:r>
            <a:r>
              <a:rPr sz="2400" dirty="0"/>
              <a:t>counts</a:t>
            </a:r>
            <a:r>
              <a:rPr sz="2400" spc="-45" dirty="0"/>
              <a:t> </a:t>
            </a:r>
            <a:r>
              <a:rPr sz="2400" dirty="0"/>
              <a:t>for</a:t>
            </a:r>
            <a:r>
              <a:rPr sz="2400" spc="-60" dirty="0"/>
              <a:t> </a:t>
            </a:r>
            <a:r>
              <a:rPr sz="2400" dirty="0"/>
              <a:t>each</a:t>
            </a:r>
            <a:r>
              <a:rPr sz="2400" spc="-60" dirty="0"/>
              <a:t> </a:t>
            </a:r>
            <a:r>
              <a:rPr sz="2400" spc="-10" dirty="0"/>
              <a:t>segment.</a:t>
            </a:r>
            <a:endParaRPr sz="2400"/>
          </a:p>
          <a:p>
            <a:pPr marL="845185">
              <a:lnSpc>
                <a:spcPts val="1410"/>
              </a:lnSpc>
            </a:pPr>
            <a:r>
              <a:rPr sz="1200" dirty="0"/>
              <a:t>The</a:t>
            </a:r>
            <a:r>
              <a:rPr sz="1200" spc="-25" dirty="0"/>
              <a:t> </a:t>
            </a:r>
            <a:r>
              <a:rPr sz="1200" dirty="0"/>
              <a:t>final</a:t>
            </a:r>
            <a:r>
              <a:rPr sz="1200" spc="-25" dirty="0"/>
              <a:t> </a:t>
            </a:r>
            <a:r>
              <a:rPr sz="1200" dirty="0"/>
              <a:t>output</a:t>
            </a:r>
            <a:r>
              <a:rPr sz="1200" spc="-15" dirty="0"/>
              <a:t> </a:t>
            </a:r>
            <a:r>
              <a:rPr sz="1200" spc="-10" dirty="0"/>
              <a:t>contains</a:t>
            </a:r>
            <a:r>
              <a:rPr sz="1200" spc="-35" dirty="0"/>
              <a:t> </a:t>
            </a:r>
            <a:r>
              <a:rPr sz="1200" dirty="0"/>
              <a:t>2</a:t>
            </a:r>
            <a:r>
              <a:rPr sz="1200" spc="-15" dirty="0"/>
              <a:t> </a:t>
            </a:r>
            <a:r>
              <a:rPr sz="1200" dirty="0"/>
              <a:t>fields</a:t>
            </a:r>
            <a:r>
              <a:rPr sz="1200" spc="-5" dirty="0"/>
              <a:t> </a:t>
            </a:r>
            <a:r>
              <a:rPr sz="1200" dirty="0"/>
              <a:t>-</a:t>
            </a:r>
            <a:r>
              <a:rPr sz="1200" spc="-25" dirty="0"/>
              <a:t> </a:t>
            </a:r>
            <a:r>
              <a:rPr sz="1200" dirty="0"/>
              <a:t>segment</a:t>
            </a:r>
            <a:r>
              <a:rPr sz="1200" spc="-5" dirty="0"/>
              <a:t> </a:t>
            </a:r>
            <a:r>
              <a:rPr sz="1200" dirty="0"/>
              <a:t>&amp;</a:t>
            </a:r>
            <a:r>
              <a:rPr sz="1200" spc="-20" dirty="0"/>
              <a:t> </a:t>
            </a:r>
            <a:r>
              <a:rPr sz="1200" dirty="0"/>
              <a:t>product_count.</a:t>
            </a:r>
            <a:r>
              <a:rPr sz="1200" spc="225" dirty="0"/>
              <a:t> </a:t>
            </a:r>
            <a:r>
              <a:rPr sz="1200" dirty="0"/>
              <a:t>Sort</a:t>
            </a:r>
            <a:r>
              <a:rPr sz="1200" spc="-25" dirty="0"/>
              <a:t> </a:t>
            </a:r>
            <a:r>
              <a:rPr sz="1200" dirty="0"/>
              <a:t>them</a:t>
            </a:r>
            <a:r>
              <a:rPr sz="1200" spc="-20" dirty="0"/>
              <a:t> </a:t>
            </a:r>
            <a:r>
              <a:rPr sz="1200" dirty="0"/>
              <a:t>in</a:t>
            </a:r>
            <a:r>
              <a:rPr sz="1200" spc="-15" dirty="0"/>
              <a:t> </a:t>
            </a:r>
            <a:r>
              <a:rPr sz="1200" dirty="0"/>
              <a:t>descending</a:t>
            </a:r>
            <a:r>
              <a:rPr sz="1200" spc="-10" dirty="0"/>
              <a:t> </a:t>
            </a:r>
            <a:r>
              <a:rPr sz="1200" dirty="0"/>
              <a:t>order</a:t>
            </a:r>
            <a:r>
              <a:rPr sz="1200" spc="-25" dirty="0"/>
              <a:t> </a:t>
            </a:r>
            <a:r>
              <a:rPr sz="1200" dirty="0"/>
              <a:t>of</a:t>
            </a:r>
            <a:r>
              <a:rPr sz="1200" spc="-25" dirty="0"/>
              <a:t> </a:t>
            </a:r>
            <a:r>
              <a:rPr sz="1200" dirty="0"/>
              <a:t>product</a:t>
            </a:r>
            <a:r>
              <a:rPr sz="1200" spc="-20" dirty="0"/>
              <a:t> </a:t>
            </a:r>
            <a:r>
              <a:rPr sz="1200" spc="-10" dirty="0"/>
              <a:t>counts.</a:t>
            </a:r>
            <a:endParaRPr sz="1200"/>
          </a:p>
        </p:txBody>
      </p:sp>
      <p:grpSp>
        <p:nvGrpSpPr>
          <p:cNvPr id="6" name="object 6"/>
          <p:cNvGrpSpPr/>
          <p:nvPr/>
        </p:nvGrpSpPr>
        <p:grpSpPr>
          <a:xfrm>
            <a:off x="5439155" y="1940051"/>
            <a:ext cx="6022975" cy="4523740"/>
            <a:chOff x="5439155" y="1940051"/>
            <a:chExt cx="6022975" cy="45237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4747" y="1940051"/>
              <a:ext cx="2674620" cy="1775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9155" y="3928872"/>
              <a:ext cx="6022848" cy="253441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8482" y="2459863"/>
            <a:ext cx="477774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Insights: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dirty="0">
                <a:latin typeface="Calibri"/>
                <a:cs typeface="Calibri"/>
              </a:rPr>
              <a:t>Notebook,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Accessories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peripherals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have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good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growing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unique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These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account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for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83%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all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unique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products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9085" marR="542925" indent="-28702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Desktop,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storage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networking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concentrate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increasing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products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offered.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067" rIns="0" bIns="0" rtlCol="0">
            <a:spAutoFit/>
          </a:bodyPr>
          <a:lstStyle/>
          <a:p>
            <a:pPr marL="118110">
              <a:lnSpc>
                <a:spcPts val="2850"/>
              </a:lnSpc>
              <a:spcBef>
                <a:spcPts val="100"/>
              </a:spcBef>
            </a:pPr>
            <a:r>
              <a:rPr sz="2400" spc="-10" dirty="0"/>
              <a:t>Follow-</a:t>
            </a:r>
            <a:r>
              <a:rPr sz="2400" dirty="0"/>
              <a:t>up:</a:t>
            </a:r>
            <a:r>
              <a:rPr sz="2400" spc="-70" dirty="0"/>
              <a:t> </a:t>
            </a:r>
            <a:r>
              <a:rPr sz="2400" dirty="0"/>
              <a:t>Which</a:t>
            </a:r>
            <a:r>
              <a:rPr sz="2400" spc="-40" dirty="0"/>
              <a:t> </a:t>
            </a:r>
            <a:r>
              <a:rPr sz="2400" dirty="0"/>
              <a:t>segment</a:t>
            </a:r>
            <a:r>
              <a:rPr sz="2400" spc="-40" dirty="0"/>
              <a:t> </a:t>
            </a:r>
            <a:r>
              <a:rPr sz="2400" dirty="0"/>
              <a:t>had</a:t>
            </a:r>
            <a:r>
              <a:rPr sz="2400" spc="-40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dirty="0"/>
              <a:t>most</a:t>
            </a:r>
            <a:r>
              <a:rPr sz="2400" spc="-55" dirty="0"/>
              <a:t> </a:t>
            </a:r>
            <a:r>
              <a:rPr sz="2400" dirty="0"/>
              <a:t>increase</a:t>
            </a:r>
            <a:r>
              <a:rPr sz="2400" spc="-45" dirty="0"/>
              <a:t> </a:t>
            </a:r>
            <a:r>
              <a:rPr sz="2400" dirty="0"/>
              <a:t>in</a:t>
            </a:r>
            <a:r>
              <a:rPr sz="2400" spc="-40" dirty="0"/>
              <a:t> </a:t>
            </a:r>
            <a:r>
              <a:rPr sz="2400" dirty="0"/>
              <a:t>unique</a:t>
            </a:r>
            <a:r>
              <a:rPr sz="2400" spc="-35" dirty="0"/>
              <a:t> </a:t>
            </a:r>
            <a:r>
              <a:rPr sz="2400" dirty="0"/>
              <a:t>products</a:t>
            </a:r>
            <a:r>
              <a:rPr sz="2400" spc="-55" dirty="0"/>
              <a:t> </a:t>
            </a:r>
            <a:r>
              <a:rPr sz="2400" dirty="0"/>
              <a:t>in</a:t>
            </a:r>
            <a:r>
              <a:rPr sz="2400" spc="-50" dirty="0"/>
              <a:t> </a:t>
            </a:r>
            <a:r>
              <a:rPr sz="2400" dirty="0"/>
              <a:t>2021</a:t>
            </a:r>
            <a:r>
              <a:rPr sz="2400" spc="-50" dirty="0"/>
              <a:t> </a:t>
            </a:r>
            <a:r>
              <a:rPr sz="2400" dirty="0"/>
              <a:t>vs</a:t>
            </a:r>
            <a:r>
              <a:rPr sz="2400" spc="-40" dirty="0"/>
              <a:t> </a:t>
            </a:r>
            <a:r>
              <a:rPr sz="2400" spc="-10" dirty="0"/>
              <a:t>2020?</a:t>
            </a:r>
            <a:endParaRPr sz="2400"/>
          </a:p>
          <a:p>
            <a:pPr marL="118110">
              <a:lnSpc>
                <a:spcPts val="1410"/>
              </a:lnSpc>
            </a:pPr>
            <a:r>
              <a:rPr sz="1200" dirty="0"/>
              <a:t>The</a:t>
            </a:r>
            <a:r>
              <a:rPr sz="1200" spc="15" dirty="0"/>
              <a:t> </a:t>
            </a:r>
            <a:r>
              <a:rPr sz="1200" dirty="0"/>
              <a:t>final</a:t>
            </a:r>
            <a:r>
              <a:rPr sz="1200" spc="20" dirty="0"/>
              <a:t> </a:t>
            </a:r>
            <a:r>
              <a:rPr sz="1200" dirty="0"/>
              <a:t>output</a:t>
            </a:r>
            <a:r>
              <a:rPr sz="1200" spc="30" dirty="0"/>
              <a:t> </a:t>
            </a:r>
            <a:r>
              <a:rPr sz="1200" spc="-10" dirty="0"/>
              <a:t>contains</a:t>
            </a:r>
            <a:r>
              <a:rPr sz="1200" spc="5" dirty="0"/>
              <a:t> </a:t>
            </a:r>
            <a:r>
              <a:rPr sz="1200" dirty="0"/>
              <a:t>these</a:t>
            </a:r>
            <a:r>
              <a:rPr sz="1200" spc="5" dirty="0"/>
              <a:t> </a:t>
            </a:r>
            <a:r>
              <a:rPr sz="1200" dirty="0"/>
              <a:t>fields:--</a:t>
            </a:r>
            <a:r>
              <a:rPr sz="1200" spc="-5" dirty="0"/>
              <a:t> </a:t>
            </a:r>
            <a:r>
              <a:rPr sz="1200" dirty="0"/>
              <a:t>segment,</a:t>
            </a:r>
            <a:r>
              <a:rPr sz="1200" spc="30" dirty="0"/>
              <a:t> </a:t>
            </a:r>
            <a:r>
              <a:rPr sz="1200" spc="-10" dirty="0"/>
              <a:t>product_count_2020,</a:t>
            </a:r>
            <a:r>
              <a:rPr sz="1200" dirty="0"/>
              <a:t> </a:t>
            </a:r>
            <a:r>
              <a:rPr sz="1200" spc="-10" dirty="0"/>
              <a:t>product_count_2021,</a:t>
            </a:r>
            <a:r>
              <a:rPr sz="1200" spc="5" dirty="0"/>
              <a:t> </a:t>
            </a:r>
            <a:r>
              <a:rPr sz="1200" spc="-10" dirty="0"/>
              <a:t>difference</a:t>
            </a:r>
            <a:endParaRPr sz="1200"/>
          </a:p>
        </p:txBody>
      </p:sp>
      <p:grpSp>
        <p:nvGrpSpPr>
          <p:cNvPr id="6" name="object 6"/>
          <p:cNvGrpSpPr/>
          <p:nvPr/>
        </p:nvGrpSpPr>
        <p:grpSpPr>
          <a:xfrm>
            <a:off x="230124" y="1694688"/>
            <a:ext cx="11431905" cy="3637915"/>
            <a:chOff x="230124" y="1694688"/>
            <a:chExt cx="11431905" cy="36379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124" y="1694688"/>
              <a:ext cx="8391144" cy="36377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1647" y="3512820"/>
              <a:ext cx="3810000" cy="120091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78053" y="5358485"/>
            <a:ext cx="85610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unique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product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count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fiscal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before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CASE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statements.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b="1" dirty="0">
                <a:latin typeface="Calibri"/>
                <a:cs typeface="Calibri"/>
              </a:rPr>
              <a:t>Group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by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segment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CTE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difference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product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display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067" rIns="0" bIns="0" rtlCol="0">
            <a:spAutoFit/>
          </a:bodyPr>
          <a:lstStyle/>
          <a:p>
            <a:pPr marL="118110">
              <a:lnSpc>
                <a:spcPts val="2850"/>
              </a:lnSpc>
              <a:spcBef>
                <a:spcPts val="100"/>
              </a:spcBef>
            </a:pPr>
            <a:r>
              <a:rPr sz="2400" spc="-10" dirty="0"/>
              <a:t>Follow-</a:t>
            </a:r>
            <a:r>
              <a:rPr sz="2400" dirty="0"/>
              <a:t>up:</a:t>
            </a:r>
            <a:r>
              <a:rPr sz="2400" spc="-70" dirty="0"/>
              <a:t> </a:t>
            </a:r>
            <a:r>
              <a:rPr sz="2400" dirty="0"/>
              <a:t>Which</a:t>
            </a:r>
            <a:r>
              <a:rPr sz="2400" spc="-40" dirty="0"/>
              <a:t> </a:t>
            </a:r>
            <a:r>
              <a:rPr sz="2400" dirty="0"/>
              <a:t>segment</a:t>
            </a:r>
            <a:r>
              <a:rPr sz="2400" spc="-40" dirty="0"/>
              <a:t> </a:t>
            </a:r>
            <a:r>
              <a:rPr sz="2400" dirty="0"/>
              <a:t>had</a:t>
            </a:r>
            <a:r>
              <a:rPr sz="2400" spc="-40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dirty="0"/>
              <a:t>most</a:t>
            </a:r>
            <a:r>
              <a:rPr sz="2400" spc="-55" dirty="0"/>
              <a:t> </a:t>
            </a:r>
            <a:r>
              <a:rPr sz="2400" dirty="0"/>
              <a:t>increase</a:t>
            </a:r>
            <a:r>
              <a:rPr sz="2400" spc="-45" dirty="0"/>
              <a:t> </a:t>
            </a:r>
            <a:r>
              <a:rPr sz="2400" dirty="0"/>
              <a:t>in</a:t>
            </a:r>
            <a:r>
              <a:rPr sz="2400" spc="-40" dirty="0"/>
              <a:t> </a:t>
            </a:r>
            <a:r>
              <a:rPr sz="2400" dirty="0"/>
              <a:t>unique</a:t>
            </a:r>
            <a:r>
              <a:rPr sz="2400" spc="-35" dirty="0"/>
              <a:t> </a:t>
            </a:r>
            <a:r>
              <a:rPr sz="2400" dirty="0"/>
              <a:t>products</a:t>
            </a:r>
            <a:r>
              <a:rPr sz="2400" spc="-55" dirty="0"/>
              <a:t> </a:t>
            </a:r>
            <a:r>
              <a:rPr sz="2400" dirty="0"/>
              <a:t>in</a:t>
            </a:r>
            <a:r>
              <a:rPr sz="2400" spc="-50" dirty="0"/>
              <a:t> </a:t>
            </a:r>
            <a:r>
              <a:rPr sz="2400" dirty="0"/>
              <a:t>2021</a:t>
            </a:r>
            <a:r>
              <a:rPr sz="2400" spc="-50" dirty="0"/>
              <a:t> </a:t>
            </a:r>
            <a:r>
              <a:rPr sz="2400" dirty="0"/>
              <a:t>vs</a:t>
            </a:r>
            <a:r>
              <a:rPr sz="2400" spc="-40" dirty="0"/>
              <a:t> </a:t>
            </a:r>
            <a:r>
              <a:rPr sz="2400" spc="-10" dirty="0"/>
              <a:t>2020?</a:t>
            </a:r>
            <a:endParaRPr sz="2400"/>
          </a:p>
          <a:p>
            <a:pPr marL="118110">
              <a:lnSpc>
                <a:spcPts val="1410"/>
              </a:lnSpc>
            </a:pPr>
            <a:r>
              <a:rPr sz="1200" dirty="0"/>
              <a:t>The</a:t>
            </a:r>
            <a:r>
              <a:rPr sz="1200" spc="15" dirty="0"/>
              <a:t> </a:t>
            </a:r>
            <a:r>
              <a:rPr sz="1200" dirty="0"/>
              <a:t>final</a:t>
            </a:r>
            <a:r>
              <a:rPr sz="1200" spc="20" dirty="0"/>
              <a:t> </a:t>
            </a:r>
            <a:r>
              <a:rPr sz="1200" dirty="0"/>
              <a:t>output</a:t>
            </a:r>
            <a:r>
              <a:rPr sz="1200" spc="30" dirty="0"/>
              <a:t> </a:t>
            </a:r>
            <a:r>
              <a:rPr sz="1200" spc="-10" dirty="0"/>
              <a:t>contains</a:t>
            </a:r>
            <a:r>
              <a:rPr sz="1200" spc="5" dirty="0"/>
              <a:t> </a:t>
            </a:r>
            <a:r>
              <a:rPr sz="1200" dirty="0"/>
              <a:t>these</a:t>
            </a:r>
            <a:r>
              <a:rPr sz="1200" spc="5" dirty="0"/>
              <a:t> </a:t>
            </a:r>
            <a:r>
              <a:rPr sz="1200" dirty="0"/>
              <a:t>fields:--</a:t>
            </a:r>
            <a:r>
              <a:rPr sz="1200" spc="-5" dirty="0"/>
              <a:t> </a:t>
            </a:r>
            <a:r>
              <a:rPr sz="1200" dirty="0"/>
              <a:t>segment,</a:t>
            </a:r>
            <a:r>
              <a:rPr sz="1200" spc="30" dirty="0"/>
              <a:t> </a:t>
            </a:r>
            <a:r>
              <a:rPr sz="1200" spc="-10" dirty="0"/>
              <a:t>product_count_2020,</a:t>
            </a:r>
            <a:r>
              <a:rPr sz="1200" dirty="0"/>
              <a:t> </a:t>
            </a:r>
            <a:r>
              <a:rPr sz="1200" spc="-10" dirty="0"/>
              <a:t>product_count_2021,</a:t>
            </a:r>
            <a:r>
              <a:rPr sz="1200" spc="5" dirty="0"/>
              <a:t> </a:t>
            </a:r>
            <a:r>
              <a:rPr sz="1200" spc="-10" dirty="0"/>
              <a:t>difference</a:t>
            </a:r>
            <a:endParaRPr sz="1200"/>
          </a:p>
        </p:txBody>
      </p:sp>
      <p:grpSp>
        <p:nvGrpSpPr>
          <p:cNvPr id="6" name="object 6"/>
          <p:cNvGrpSpPr/>
          <p:nvPr/>
        </p:nvGrpSpPr>
        <p:grpSpPr>
          <a:xfrm>
            <a:off x="1903476" y="1720595"/>
            <a:ext cx="9802495" cy="4898390"/>
            <a:chOff x="1903476" y="1720595"/>
            <a:chExt cx="9802495" cy="48983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476" y="1720595"/>
              <a:ext cx="3810000" cy="12009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3220" y="3910583"/>
              <a:ext cx="4992624" cy="270814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38073" y="3612007"/>
            <a:ext cx="560768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Insights: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dirty="0">
                <a:latin typeface="Calibri"/>
                <a:cs typeface="Calibri"/>
              </a:rPr>
              <a:t>Accessories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fastest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growing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segment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increase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unique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product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34.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Followed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notebook,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peripherals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desktop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withan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16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15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respectively.</a:t>
            </a:r>
            <a:endParaRPr sz="1800">
              <a:latin typeface="Calibri"/>
              <a:cs typeface="Calibri"/>
            </a:endParaRPr>
          </a:p>
          <a:p>
            <a:pPr marL="299085" marR="50165" indent="-287020">
              <a:lnSpc>
                <a:spcPct val="100000"/>
              </a:lnSpc>
              <a:spcBef>
                <a:spcPts val="2165"/>
              </a:spcBef>
              <a:buFont typeface="Arial"/>
              <a:buChar char="•"/>
              <a:tabLst>
                <a:tab pos="299085" algn="l"/>
              </a:tabLst>
            </a:pPr>
            <a:r>
              <a:rPr sz="1800" b="1" spc="-10" dirty="0">
                <a:latin typeface="Calibri"/>
                <a:cs typeface="Calibri"/>
              </a:rPr>
              <a:t>Storage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networking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are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least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growing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segments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terms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increasing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unique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product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counts.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067" rIns="0" bIns="0" rtlCol="0">
            <a:spAutoFit/>
          </a:bodyPr>
          <a:lstStyle/>
          <a:p>
            <a:pPr marL="118110">
              <a:lnSpc>
                <a:spcPts val="2850"/>
              </a:lnSpc>
              <a:spcBef>
                <a:spcPts val="100"/>
              </a:spcBef>
            </a:pPr>
            <a:r>
              <a:rPr sz="2400" dirty="0"/>
              <a:t>Get</a:t>
            </a:r>
            <a:r>
              <a:rPr sz="2400" spc="-80" dirty="0"/>
              <a:t> </a:t>
            </a:r>
            <a:r>
              <a:rPr sz="2400" dirty="0"/>
              <a:t>the</a:t>
            </a:r>
            <a:r>
              <a:rPr sz="2400" spc="-65" dirty="0"/>
              <a:t> </a:t>
            </a:r>
            <a:r>
              <a:rPr sz="2400" dirty="0"/>
              <a:t>products</a:t>
            </a:r>
            <a:r>
              <a:rPr sz="2400" spc="-70" dirty="0"/>
              <a:t> </a:t>
            </a:r>
            <a:r>
              <a:rPr sz="2400" dirty="0"/>
              <a:t>that</a:t>
            </a:r>
            <a:r>
              <a:rPr sz="2400" spc="-60" dirty="0"/>
              <a:t> </a:t>
            </a:r>
            <a:r>
              <a:rPr sz="2400" dirty="0"/>
              <a:t>have</a:t>
            </a:r>
            <a:r>
              <a:rPr sz="2400" spc="-75" dirty="0"/>
              <a:t> </a:t>
            </a:r>
            <a:r>
              <a:rPr sz="2400" dirty="0"/>
              <a:t>the</a:t>
            </a:r>
            <a:r>
              <a:rPr sz="2400" spc="-70" dirty="0"/>
              <a:t> </a:t>
            </a:r>
            <a:r>
              <a:rPr sz="2400" dirty="0"/>
              <a:t>highest</a:t>
            </a:r>
            <a:r>
              <a:rPr sz="2400" spc="-70" dirty="0"/>
              <a:t> </a:t>
            </a:r>
            <a:r>
              <a:rPr sz="2400" dirty="0"/>
              <a:t>and</a:t>
            </a:r>
            <a:r>
              <a:rPr sz="2400" spc="-70" dirty="0"/>
              <a:t> </a:t>
            </a:r>
            <a:r>
              <a:rPr sz="2400" dirty="0"/>
              <a:t>lowest</a:t>
            </a:r>
            <a:r>
              <a:rPr sz="2400" spc="-80" dirty="0"/>
              <a:t> </a:t>
            </a:r>
            <a:r>
              <a:rPr sz="2400" dirty="0"/>
              <a:t>manufacturing</a:t>
            </a:r>
            <a:r>
              <a:rPr sz="2400" spc="-75" dirty="0"/>
              <a:t> </a:t>
            </a:r>
            <a:r>
              <a:rPr sz="2400" spc="-10" dirty="0"/>
              <a:t>costs.</a:t>
            </a:r>
            <a:endParaRPr sz="2400"/>
          </a:p>
          <a:p>
            <a:pPr marL="118110">
              <a:lnSpc>
                <a:spcPts val="1410"/>
              </a:lnSpc>
            </a:pPr>
            <a:r>
              <a:rPr sz="1200" dirty="0"/>
              <a:t>The</a:t>
            </a:r>
            <a:r>
              <a:rPr sz="1200" spc="-20" dirty="0"/>
              <a:t> </a:t>
            </a:r>
            <a:r>
              <a:rPr sz="1200" dirty="0"/>
              <a:t>final</a:t>
            </a:r>
            <a:r>
              <a:rPr sz="1200" spc="-15" dirty="0"/>
              <a:t> </a:t>
            </a:r>
            <a:r>
              <a:rPr sz="1200" dirty="0"/>
              <a:t>output</a:t>
            </a:r>
            <a:r>
              <a:rPr sz="1200" spc="-10" dirty="0"/>
              <a:t> </a:t>
            </a:r>
            <a:r>
              <a:rPr sz="1200" dirty="0"/>
              <a:t>should</a:t>
            </a:r>
            <a:r>
              <a:rPr sz="1200" spc="-5" dirty="0"/>
              <a:t> </a:t>
            </a:r>
            <a:r>
              <a:rPr sz="1200" dirty="0"/>
              <a:t>contain</a:t>
            </a:r>
            <a:r>
              <a:rPr sz="1200" spc="-15" dirty="0"/>
              <a:t> </a:t>
            </a:r>
            <a:r>
              <a:rPr sz="1200" dirty="0"/>
              <a:t>these</a:t>
            </a:r>
            <a:r>
              <a:rPr sz="1200" spc="-30" dirty="0"/>
              <a:t> </a:t>
            </a:r>
            <a:r>
              <a:rPr sz="1200" dirty="0"/>
              <a:t>fields:</a:t>
            </a:r>
            <a:r>
              <a:rPr sz="1200" spc="270" dirty="0"/>
              <a:t> </a:t>
            </a:r>
            <a:r>
              <a:rPr sz="1200" spc="-10" dirty="0"/>
              <a:t>product_code,</a:t>
            </a:r>
            <a:r>
              <a:rPr sz="1200" spc="-30" dirty="0"/>
              <a:t> </a:t>
            </a:r>
            <a:r>
              <a:rPr sz="1200" dirty="0"/>
              <a:t>product,</a:t>
            </a:r>
            <a:r>
              <a:rPr sz="1200" spc="-15" dirty="0"/>
              <a:t> </a:t>
            </a:r>
            <a:r>
              <a:rPr sz="1200" spc="-10" dirty="0"/>
              <a:t>manufacturing_cost</a:t>
            </a:r>
            <a:endParaRPr sz="1200"/>
          </a:p>
        </p:txBody>
      </p:sp>
      <p:grpSp>
        <p:nvGrpSpPr>
          <p:cNvPr id="6" name="object 6"/>
          <p:cNvGrpSpPr/>
          <p:nvPr/>
        </p:nvGrpSpPr>
        <p:grpSpPr>
          <a:xfrm>
            <a:off x="336804" y="1924811"/>
            <a:ext cx="11518900" cy="2567940"/>
            <a:chOff x="336804" y="1924811"/>
            <a:chExt cx="11518900" cy="25679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804" y="1924811"/>
              <a:ext cx="7830311" cy="24841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2396" y="3941063"/>
              <a:ext cx="3352800" cy="5516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932" y="2034539"/>
              <a:ext cx="2275331" cy="139446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84432" y="3533902"/>
            <a:ext cx="457834" cy="21844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630"/>
              </a:lnSpc>
            </a:pPr>
            <a:r>
              <a:rPr sz="1400" dirty="0">
                <a:latin typeface="Calibri"/>
                <a:cs typeface="Calibri"/>
              </a:rPr>
              <a:t>$</a:t>
            </a:r>
            <a:r>
              <a:rPr sz="1400" spc="-20" dirty="0">
                <a:latin typeface="Calibri"/>
                <a:cs typeface="Calibri"/>
              </a:rPr>
              <a:t> 0.89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96831" y="3435096"/>
            <a:ext cx="598170" cy="21844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630"/>
              </a:lnSpc>
            </a:pPr>
            <a:r>
              <a:rPr sz="1400" spc="-10" dirty="0">
                <a:latin typeface="Calibri"/>
                <a:cs typeface="Calibri"/>
              </a:rPr>
              <a:t>$240.54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35995" y="2034539"/>
            <a:ext cx="1341120" cy="142951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48131" y="5143576"/>
            <a:ext cx="796035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join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manufacturing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cost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products.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separate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subqueries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maximum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minimum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manufacturing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cost.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where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clause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filter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result.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3391" y="348818"/>
            <a:ext cx="1064514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spc="-10" dirty="0"/>
              <a:t>Generate</a:t>
            </a:r>
            <a:r>
              <a:rPr sz="2400" spc="-60" dirty="0"/>
              <a:t> </a:t>
            </a:r>
            <a:r>
              <a:rPr sz="2400" dirty="0"/>
              <a:t>a</a:t>
            </a:r>
            <a:r>
              <a:rPr sz="2400" spc="-40" dirty="0"/>
              <a:t> </a:t>
            </a:r>
            <a:r>
              <a:rPr sz="2400" dirty="0"/>
              <a:t>report</a:t>
            </a:r>
            <a:r>
              <a:rPr sz="2400" spc="-50" dirty="0"/>
              <a:t> </a:t>
            </a:r>
            <a:r>
              <a:rPr sz="2400" dirty="0"/>
              <a:t>which</a:t>
            </a:r>
            <a:r>
              <a:rPr sz="2400" spc="-60" dirty="0"/>
              <a:t> </a:t>
            </a:r>
            <a:r>
              <a:rPr sz="2400" dirty="0"/>
              <a:t>contains</a:t>
            </a:r>
            <a:r>
              <a:rPr sz="2400" spc="-40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dirty="0"/>
              <a:t>top</a:t>
            </a:r>
            <a:r>
              <a:rPr sz="2400" spc="-40" dirty="0"/>
              <a:t> </a:t>
            </a:r>
            <a:r>
              <a:rPr sz="2400" dirty="0"/>
              <a:t>5</a:t>
            </a:r>
            <a:r>
              <a:rPr sz="2400" spc="-55" dirty="0"/>
              <a:t> </a:t>
            </a:r>
            <a:r>
              <a:rPr sz="2400" dirty="0"/>
              <a:t>customers</a:t>
            </a:r>
            <a:r>
              <a:rPr sz="2400" spc="-55" dirty="0"/>
              <a:t> </a:t>
            </a:r>
            <a:r>
              <a:rPr sz="2400" dirty="0"/>
              <a:t>who</a:t>
            </a:r>
            <a:r>
              <a:rPr sz="2400" spc="-55" dirty="0"/>
              <a:t> </a:t>
            </a:r>
            <a:r>
              <a:rPr sz="2400" spc="-10" dirty="0"/>
              <a:t>received</a:t>
            </a:r>
            <a:r>
              <a:rPr sz="2400" spc="-60" dirty="0"/>
              <a:t> </a:t>
            </a:r>
            <a:r>
              <a:rPr sz="2400" dirty="0"/>
              <a:t>an</a:t>
            </a:r>
            <a:r>
              <a:rPr sz="2400" spc="-50" dirty="0"/>
              <a:t> </a:t>
            </a:r>
            <a:r>
              <a:rPr sz="2400" spc="-20" dirty="0"/>
              <a:t>average</a:t>
            </a:r>
            <a:r>
              <a:rPr sz="2400" spc="-55" dirty="0"/>
              <a:t> </a:t>
            </a:r>
            <a:r>
              <a:rPr sz="2400" spc="-20" dirty="0"/>
              <a:t>high</a:t>
            </a:r>
            <a:endParaRPr sz="2400"/>
          </a:p>
          <a:p>
            <a:pPr marL="12700">
              <a:lnSpc>
                <a:spcPts val="2735"/>
              </a:lnSpc>
            </a:pPr>
            <a:r>
              <a:rPr sz="2400" dirty="0"/>
              <a:t>pre</a:t>
            </a:r>
            <a:r>
              <a:rPr sz="2400" spc="-55" dirty="0"/>
              <a:t> </a:t>
            </a:r>
            <a:r>
              <a:rPr sz="2400" dirty="0"/>
              <a:t>invoice</a:t>
            </a:r>
            <a:r>
              <a:rPr sz="2400" spc="-70" dirty="0"/>
              <a:t> </a:t>
            </a:r>
            <a:r>
              <a:rPr sz="2400" dirty="0"/>
              <a:t>discount</a:t>
            </a:r>
            <a:r>
              <a:rPr sz="2400" spc="-45" dirty="0"/>
              <a:t> </a:t>
            </a:r>
            <a:r>
              <a:rPr sz="2400" dirty="0"/>
              <a:t>pct</a:t>
            </a:r>
            <a:r>
              <a:rPr sz="2400" spc="-50" dirty="0"/>
              <a:t> </a:t>
            </a:r>
            <a:r>
              <a:rPr sz="2400" dirty="0"/>
              <a:t>for</a:t>
            </a:r>
            <a:r>
              <a:rPr sz="2400" spc="-50" dirty="0"/>
              <a:t> </a:t>
            </a:r>
            <a:r>
              <a:rPr sz="2400" dirty="0"/>
              <a:t>the</a:t>
            </a:r>
            <a:r>
              <a:rPr sz="2400" spc="-50" dirty="0"/>
              <a:t> </a:t>
            </a:r>
            <a:r>
              <a:rPr sz="2400" dirty="0"/>
              <a:t>fiscal</a:t>
            </a:r>
            <a:r>
              <a:rPr sz="2400" spc="-50" dirty="0"/>
              <a:t> </a:t>
            </a:r>
            <a:r>
              <a:rPr sz="2400" dirty="0"/>
              <a:t>year</a:t>
            </a:r>
            <a:r>
              <a:rPr sz="2400" spc="-65" dirty="0"/>
              <a:t> </a:t>
            </a:r>
            <a:r>
              <a:rPr sz="2400" dirty="0"/>
              <a:t>2021</a:t>
            </a:r>
            <a:r>
              <a:rPr sz="2400" spc="-55" dirty="0"/>
              <a:t> </a:t>
            </a:r>
            <a:r>
              <a:rPr sz="2400" dirty="0"/>
              <a:t>in</a:t>
            </a:r>
            <a:r>
              <a:rPr sz="2400" spc="-60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dirty="0"/>
              <a:t>Indian</a:t>
            </a:r>
            <a:r>
              <a:rPr sz="2400" spc="-45" dirty="0"/>
              <a:t> </a:t>
            </a:r>
            <a:r>
              <a:rPr sz="2400" spc="-10" dirty="0"/>
              <a:t>market.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723391" y="1118996"/>
            <a:ext cx="6047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output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fields: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customer_code,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customer, average_discount_percentage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1980" y="1882139"/>
            <a:ext cx="11349355" cy="3248025"/>
            <a:chOff x="601980" y="1882139"/>
            <a:chExt cx="11349355" cy="32480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80" y="1882139"/>
              <a:ext cx="5379720" cy="2895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9387" y="4055363"/>
              <a:ext cx="3131820" cy="10744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1855" y="5148833"/>
            <a:ext cx="678560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join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required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conditions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where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clause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Since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calculate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aggregate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fn,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use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group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by</a:t>
            </a:r>
            <a:r>
              <a:rPr sz="1800" spc="-2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top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order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descending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limit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rows.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205" y="636777"/>
            <a:ext cx="11192510" cy="6145530"/>
            <a:chOff x="632205" y="636777"/>
            <a:chExt cx="11192510" cy="6145530"/>
          </a:xfrm>
        </p:grpSpPr>
        <p:sp>
          <p:nvSpPr>
            <p:cNvPr id="3" name="object 3"/>
            <p:cNvSpPr/>
            <p:nvPr/>
          </p:nvSpPr>
          <p:spPr>
            <a:xfrm>
              <a:off x="11119103" y="918971"/>
              <a:ext cx="706120" cy="5862955"/>
            </a:xfrm>
            <a:custGeom>
              <a:avLst/>
              <a:gdLst/>
              <a:ahLst/>
              <a:cxnLst/>
              <a:rect l="l" t="t" r="r" b="b"/>
              <a:pathLst>
                <a:path w="706120" h="5862955">
                  <a:moveTo>
                    <a:pt x="0" y="0"/>
                  </a:moveTo>
                  <a:lnTo>
                    <a:pt x="0" y="5383644"/>
                  </a:lnTo>
                  <a:lnTo>
                    <a:pt x="705612" y="5862826"/>
                  </a:lnTo>
                  <a:lnTo>
                    <a:pt x="705612" y="479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117579" y="643127"/>
              <a:ext cx="421005" cy="5669280"/>
            </a:xfrm>
            <a:custGeom>
              <a:avLst/>
              <a:gdLst/>
              <a:ahLst/>
              <a:cxnLst/>
              <a:rect l="l" t="t" r="r" b="b"/>
              <a:pathLst>
                <a:path w="421004" h="5669280">
                  <a:moveTo>
                    <a:pt x="420624" y="0"/>
                  </a:moveTo>
                  <a:lnTo>
                    <a:pt x="0" y="266826"/>
                  </a:lnTo>
                  <a:lnTo>
                    <a:pt x="0" y="5669280"/>
                  </a:lnTo>
                  <a:lnTo>
                    <a:pt x="420624" y="5400001"/>
                  </a:lnTo>
                  <a:lnTo>
                    <a:pt x="420624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8555" y="643127"/>
              <a:ext cx="10933430" cy="5392420"/>
            </a:xfrm>
            <a:custGeom>
              <a:avLst/>
              <a:gdLst/>
              <a:ahLst/>
              <a:cxnLst/>
              <a:rect l="l" t="t" r="r" b="b"/>
              <a:pathLst>
                <a:path w="10933430" h="5392420">
                  <a:moveTo>
                    <a:pt x="10933176" y="0"/>
                  </a:moveTo>
                  <a:lnTo>
                    <a:pt x="0" y="0"/>
                  </a:lnTo>
                  <a:lnTo>
                    <a:pt x="0" y="5391912"/>
                  </a:lnTo>
                  <a:lnTo>
                    <a:pt x="10933176" y="5391912"/>
                  </a:lnTo>
                  <a:lnTo>
                    <a:pt x="10933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8555" y="643127"/>
              <a:ext cx="10933430" cy="5392420"/>
            </a:xfrm>
            <a:custGeom>
              <a:avLst/>
              <a:gdLst/>
              <a:ahLst/>
              <a:cxnLst/>
              <a:rect l="l" t="t" r="r" b="b"/>
              <a:pathLst>
                <a:path w="10933430" h="5392420">
                  <a:moveTo>
                    <a:pt x="0" y="5391912"/>
                  </a:moveTo>
                  <a:lnTo>
                    <a:pt x="10933176" y="5391912"/>
                  </a:lnTo>
                  <a:lnTo>
                    <a:pt x="10933176" y="0"/>
                  </a:lnTo>
                  <a:lnTo>
                    <a:pt x="0" y="0"/>
                  </a:lnTo>
                  <a:lnTo>
                    <a:pt x="0" y="5391912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94764" y="1047165"/>
            <a:ext cx="1385570" cy="1261110"/>
          </a:xfrm>
          <a:prstGeom prst="rect">
            <a:avLst/>
          </a:prstGeom>
        </p:spPr>
        <p:txBody>
          <a:bodyPr vert="horz" wrap="square" lIns="0" tIns="2724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45"/>
              </a:spcBef>
            </a:pPr>
            <a:r>
              <a:rPr sz="3500" b="0" spc="-20" dirty="0">
                <a:solidFill>
                  <a:srgbClr val="7C4B00"/>
                </a:solidFill>
                <a:latin typeface="Tahoma"/>
                <a:cs typeface="Tahoma"/>
              </a:rPr>
              <a:t>Why?</a:t>
            </a:r>
            <a:endParaRPr sz="3500">
              <a:latin typeface="Tahoma"/>
              <a:cs typeface="Tahoma"/>
            </a:endParaRPr>
          </a:p>
          <a:p>
            <a:pPr marL="12700" marR="5080" algn="ctr">
              <a:lnSpc>
                <a:spcPct val="101699"/>
              </a:lnSpc>
              <a:spcBef>
                <a:spcPts val="675"/>
              </a:spcBef>
            </a:pPr>
            <a:r>
              <a:rPr sz="1150" b="0" dirty="0">
                <a:solidFill>
                  <a:srgbClr val="843B0C"/>
                </a:solidFill>
                <a:latin typeface="Tahoma"/>
                <a:cs typeface="Tahoma"/>
              </a:rPr>
              <a:t>Problem</a:t>
            </a:r>
            <a:r>
              <a:rPr sz="1150" b="0" spc="70" dirty="0">
                <a:solidFill>
                  <a:srgbClr val="843B0C"/>
                </a:solidFill>
                <a:latin typeface="Tahoma"/>
                <a:cs typeface="Tahoma"/>
              </a:rPr>
              <a:t> </a:t>
            </a:r>
            <a:r>
              <a:rPr sz="1150" b="0" spc="-10" dirty="0">
                <a:solidFill>
                  <a:srgbClr val="843B0C"/>
                </a:solidFill>
                <a:latin typeface="Tahoma"/>
                <a:cs typeface="Tahoma"/>
              </a:rPr>
              <a:t>Statement</a:t>
            </a:r>
            <a:r>
              <a:rPr sz="1150" b="0" spc="55" dirty="0">
                <a:solidFill>
                  <a:srgbClr val="843B0C"/>
                </a:solidFill>
                <a:latin typeface="Tahoma"/>
                <a:cs typeface="Tahoma"/>
              </a:rPr>
              <a:t> </a:t>
            </a:r>
            <a:r>
              <a:rPr sz="1150" b="0" spc="5" dirty="0">
                <a:solidFill>
                  <a:srgbClr val="843B0C"/>
                </a:solidFill>
                <a:latin typeface="Tahoma"/>
                <a:cs typeface="Tahoma"/>
              </a:rPr>
              <a:t>/ </a:t>
            </a:r>
            <a:r>
              <a:rPr sz="1150" b="0" spc="-20" dirty="0">
                <a:solidFill>
                  <a:srgbClr val="843B0C"/>
                </a:solidFill>
                <a:latin typeface="Tahoma"/>
                <a:cs typeface="Tahoma"/>
              </a:rPr>
              <a:t>Task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1658" y="2663494"/>
            <a:ext cx="1275715" cy="1083310"/>
          </a:xfrm>
          <a:prstGeom prst="rect">
            <a:avLst/>
          </a:prstGeom>
        </p:spPr>
        <p:txBody>
          <a:bodyPr vert="horz" wrap="square" lIns="0" tIns="27241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2145"/>
              </a:spcBef>
            </a:pPr>
            <a:r>
              <a:rPr sz="3500" spc="-30" dirty="0">
                <a:solidFill>
                  <a:srgbClr val="7C4B00"/>
                </a:solidFill>
                <a:latin typeface="Tahoma"/>
                <a:cs typeface="Tahoma"/>
              </a:rPr>
              <a:t>What?</a:t>
            </a: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150" dirty="0">
                <a:solidFill>
                  <a:srgbClr val="843B0C"/>
                </a:solidFill>
                <a:latin typeface="Tahoma"/>
                <a:cs typeface="Tahoma"/>
              </a:rPr>
              <a:t>About</a:t>
            </a:r>
            <a:r>
              <a:rPr sz="1150" spc="-45" dirty="0">
                <a:solidFill>
                  <a:srgbClr val="843B0C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843B0C"/>
                </a:solidFill>
                <a:latin typeface="Tahoma"/>
                <a:cs typeface="Tahoma"/>
              </a:rPr>
              <a:t>the</a:t>
            </a:r>
            <a:r>
              <a:rPr sz="1150" spc="-55" dirty="0">
                <a:solidFill>
                  <a:srgbClr val="843B0C"/>
                </a:solidFill>
                <a:latin typeface="Tahoma"/>
                <a:cs typeface="Tahoma"/>
              </a:rPr>
              <a:t> </a:t>
            </a:r>
            <a:r>
              <a:rPr sz="1150" spc="-10" dirty="0">
                <a:solidFill>
                  <a:srgbClr val="843B0C"/>
                </a:solidFill>
                <a:latin typeface="Tahoma"/>
                <a:cs typeface="Tahoma"/>
              </a:rPr>
              <a:t>company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26526" y="4356989"/>
            <a:ext cx="1557020" cy="1084580"/>
          </a:xfrm>
          <a:prstGeom prst="rect">
            <a:avLst/>
          </a:prstGeom>
        </p:spPr>
        <p:txBody>
          <a:bodyPr vert="horz" wrap="square" lIns="0" tIns="274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60"/>
              </a:spcBef>
            </a:pPr>
            <a:r>
              <a:rPr sz="3500" spc="-20" dirty="0">
                <a:solidFill>
                  <a:srgbClr val="7C4B00"/>
                </a:solidFill>
                <a:latin typeface="Tahoma"/>
                <a:cs typeface="Tahoma"/>
              </a:rPr>
              <a:t>How?</a:t>
            </a:r>
            <a:endParaRPr sz="3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150" dirty="0">
                <a:solidFill>
                  <a:srgbClr val="843B0C"/>
                </a:solidFill>
                <a:latin typeface="Tahoma"/>
                <a:cs typeface="Tahoma"/>
              </a:rPr>
              <a:t>Data,</a:t>
            </a:r>
            <a:r>
              <a:rPr sz="1150" spc="-10" dirty="0">
                <a:solidFill>
                  <a:srgbClr val="843B0C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843B0C"/>
                </a:solidFill>
                <a:latin typeface="Tahoma"/>
                <a:cs typeface="Tahoma"/>
              </a:rPr>
              <a:t>request</a:t>
            </a:r>
            <a:r>
              <a:rPr sz="1150" spc="25" dirty="0">
                <a:solidFill>
                  <a:srgbClr val="843B0C"/>
                </a:solidFill>
                <a:latin typeface="Tahoma"/>
                <a:cs typeface="Tahoma"/>
              </a:rPr>
              <a:t> </a:t>
            </a:r>
            <a:r>
              <a:rPr sz="1150" dirty="0">
                <a:solidFill>
                  <a:srgbClr val="843B0C"/>
                </a:solidFill>
                <a:latin typeface="Tahoma"/>
                <a:cs typeface="Tahoma"/>
              </a:rPr>
              <a:t>and </a:t>
            </a:r>
            <a:r>
              <a:rPr sz="1150" spc="-20" dirty="0">
                <a:solidFill>
                  <a:srgbClr val="843B0C"/>
                </a:solidFill>
                <a:latin typeface="Tahoma"/>
                <a:cs typeface="Tahoma"/>
              </a:rPr>
              <a:t>tools</a:t>
            </a:r>
            <a:endParaRPr sz="1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3391" y="348818"/>
            <a:ext cx="1064514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spc="-10" dirty="0"/>
              <a:t>Generate</a:t>
            </a:r>
            <a:r>
              <a:rPr sz="2400" spc="-60" dirty="0"/>
              <a:t> </a:t>
            </a:r>
            <a:r>
              <a:rPr sz="2400" dirty="0"/>
              <a:t>a</a:t>
            </a:r>
            <a:r>
              <a:rPr sz="2400" spc="-40" dirty="0"/>
              <a:t> </a:t>
            </a:r>
            <a:r>
              <a:rPr sz="2400" dirty="0"/>
              <a:t>report</a:t>
            </a:r>
            <a:r>
              <a:rPr sz="2400" spc="-50" dirty="0"/>
              <a:t> </a:t>
            </a:r>
            <a:r>
              <a:rPr sz="2400" dirty="0"/>
              <a:t>which</a:t>
            </a:r>
            <a:r>
              <a:rPr sz="2400" spc="-60" dirty="0"/>
              <a:t> </a:t>
            </a:r>
            <a:r>
              <a:rPr sz="2400" dirty="0"/>
              <a:t>contains</a:t>
            </a:r>
            <a:r>
              <a:rPr sz="2400" spc="-40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dirty="0"/>
              <a:t>top</a:t>
            </a:r>
            <a:r>
              <a:rPr sz="2400" spc="-40" dirty="0"/>
              <a:t> </a:t>
            </a:r>
            <a:r>
              <a:rPr sz="2400" dirty="0"/>
              <a:t>5</a:t>
            </a:r>
            <a:r>
              <a:rPr sz="2400" spc="-55" dirty="0"/>
              <a:t> </a:t>
            </a:r>
            <a:r>
              <a:rPr sz="2400" dirty="0"/>
              <a:t>customers</a:t>
            </a:r>
            <a:r>
              <a:rPr sz="2400" spc="-55" dirty="0"/>
              <a:t> </a:t>
            </a:r>
            <a:r>
              <a:rPr sz="2400" dirty="0"/>
              <a:t>who</a:t>
            </a:r>
            <a:r>
              <a:rPr sz="2400" spc="-55" dirty="0"/>
              <a:t> </a:t>
            </a:r>
            <a:r>
              <a:rPr sz="2400" spc="-10" dirty="0"/>
              <a:t>received</a:t>
            </a:r>
            <a:r>
              <a:rPr sz="2400" spc="-60" dirty="0"/>
              <a:t> </a:t>
            </a:r>
            <a:r>
              <a:rPr sz="2400" dirty="0"/>
              <a:t>an</a:t>
            </a:r>
            <a:r>
              <a:rPr sz="2400" spc="-50" dirty="0"/>
              <a:t> </a:t>
            </a:r>
            <a:r>
              <a:rPr sz="2400" spc="-20" dirty="0"/>
              <a:t>average</a:t>
            </a:r>
            <a:r>
              <a:rPr sz="2400" spc="-55" dirty="0"/>
              <a:t> </a:t>
            </a:r>
            <a:r>
              <a:rPr sz="2400" spc="-20" dirty="0"/>
              <a:t>high</a:t>
            </a:r>
            <a:endParaRPr sz="2400"/>
          </a:p>
          <a:p>
            <a:pPr marL="12700">
              <a:lnSpc>
                <a:spcPts val="2735"/>
              </a:lnSpc>
            </a:pPr>
            <a:r>
              <a:rPr sz="2400" dirty="0"/>
              <a:t>pre</a:t>
            </a:r>
            <a:r>
              <a:rPr sz="2400" spc="-55" dirty="0"/>
              <a:t> </a:t>
            </a:r>
            <a:r>
              <a:rPr sz="2400" dirty="0"/>
              <a:t>invoice</a:t>
            </a:r>
            <a:r>
              <a:rPr sz="2400" spc="-70" dirty="0"/>
              <a:t> </a:t>
            </a:r>
            <a:r>
              <a:rPr sz="2400" dirty="0"/>
              <a:t>discount</a:t>
            </a:r>
            <a:r>
              <a:rPr sz="2400" spc="-45" dirty="0"/>
              <a:t> </a:t>
            </a:r>
            <a:r>
              <a:rPr sz="2400" dirty="0"/>
              <a:t>pct</a:t>
            </a:r>
            <a:r>
              <a:rPr sz="2400" spc="-50" dirty="0"/>
              <a:t> </a:t>
            </a:r>
            <a:r>
              <a:rPr sz="2400" dirty="0"/>
              <a:t>for</a:t>
            </a:r>
            <a:r>
              <a:rPr sz="2400" spc="-50" dirty="0"/>
              <a:t> </a:t>
            </a:r>
            <a:r>
              <a:rPr sz="2400" dirty="0"/>
              <a:t>the</a:t>
            </a:r>
            <a:r>
              <a:rPr sz="2400" spc="-50" dirty="0"/>
              <a:t> </a:t>
            </a:r>
            <a:r>
              <a:rPr sz="2400" dirty="0"/>
              <a:t>fiscal</a:t>
            </a:r>
            <a:r>
              <a:rPr sz="2400" spc="-50" dirty="0"/>
              <a:t> </a:t>
            </a:r>
            <a:r>
              <a:rPr sz="2400" dirty="0"/>
              <a:t>year</a:t>
            </a:r>
            <a:r>
              <a:rPr sz="2400" spc="-65" dirty="0"/>
              <a:t> </a:t>
            </a:r>
            <a:r>
              <a:rPr sz="2400" dirty="0"/>
              <a:t>2021</a:t>
            </a:r>
            <a:r>
              <a:rPr sz="2400" spc="-55" dirty="0"/>
              <a:t> </a:t>
            </a:r>
            <a:r>
              <a:rPr sz="2400" dirty="0"/>
              <a:t>in</a:t>
            </a:r>
            <a:r>
              <a:rPr sz="2400" spc="-60" dirty="0"/>
              <a:t> </a:t>
            </a:r>
            <a:r>
              <a:rPr sz="2400" dirty="0"/>
              <a:t>the</a:t>
            </a:r>
            <a:r>
              <a:rPr sz="2400" spc="-40" dirty="0"/>
              <a:t> </a:t>
            </a:r>
            <a:r>
              <a:rPr sz="2400" dirty="0"/>
              <a:t>Indian</a:t>
            </a:r>
            <a:r>
              <a:rPr sz="2400" spc="-45" dirty="0"/>
              <a:t> </a:t>
            </a:r>
            <a:r>
              <a:rPr sz="2400" spc="-10" dirty="0"/>
              <a:t>market.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723391" y="1118996"/>
            <a:ext cx="6047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output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fields: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customer_code,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customer, average_discount_percentage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85444" y="2011679"/>
            <a:ext cx="9404985" cy="4188460"/>
            <a:chOff x="885444" y="2011679"/>
            <a:chExt cx="9404985" cy="41884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444" y="2011679"/>
              <a:ext cx="3131820" cy="10744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1148" y="3476243"/>
              <a:ext cx="2628900" cy="27233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66089" y="3613150"/>
            <a:ext cx="6824980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Insights</a:t>
            </a:r>
            <a:r>
              <a:rPr sz="1800" b="1" spc="-50" dirty="0">
                <a:latin typeface="Calibri"/>
                <a:cs typeface="Calibri"/>
              </a:rPr>
              <a:t> :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5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customers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approximately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range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discount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percentage.</a:t>
            </a:r>
            <a:endParaRPr sz="1800">
              <a:latin typeface="Calibri"/>
              <a:cs typeface="Calibri"/>
            </a:endParaRPr>
          </a:p>
          <a:p>
            <a:pPr marL="299085" marR="33909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ideal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just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study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difference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even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further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have </a:t>
            </a:r>
            <a:r>
              <a:rPr sz="1800" dirty="0">
                <a:latin typeface="Calibri"/>
                <a:cs typeface="Calibri"/>
              </a:rPr>
              <a:t>chosen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start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axis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chart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29.33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percentage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Flipkart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maximum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discount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percentage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30.83.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Viveks,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Ezone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chroma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almost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%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30.3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Amazon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lowest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among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top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29.33%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discount.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3391" y="420115"/>
            <a:ext cx="1028700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Get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complete</a:t>
            </a:r>
            <a:r>
              <a:rPr spc="-60" dirty="0"/>
              <a:t> </a:t>
            </a:r>
            <a:r>
              <a:rPr dirty="0"/>
              <a:t>report</a:t>
            </a:r>
            <a:r>
              <a:rPr spc="-4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Gross</a:t>
            </a:r>
            <a:r>
              <a:rPr spc="-35" dirty="0"/>
              <a:t> </a:t>
            </a:r>
            <a:r>
              <a:rPr dirty="0"/>
              <a:t>sales</a:t>
            </a:r>
            <a:r>
              <a:rPr spc="-35" dirty="0"/>
              <a:t> </a:t>
            </a:r>
            <a:r>
              <a:rPr dirty="0"/>
              <a:t>amount</a:t>
            </a:r>
            <a:r>
              <a:rPr spc="-5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spc="-30" dirty="0"/>
              <a:t>“Atliq</a:t>
            </a:r>
            <a:r>
              <a:rPr spc="-60" dirty="0"/>
              <a:t> </a:t>
            </a:r>
            <a:r>
              <a:rPr spc="-10" dirty="0"/>
              <a:t>Exclusive”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each</a:t>
            </a:r>
            <a:r>
              <a:rPr spc="-40" dirty="0"/>
              <a:t> </a:t>
            </a:r>
            <a:r>
              <a:rPr spc="-10" dirty="0"/>
              <a:t>month.</a:t>
            </a:r>
          </a:p>
          <a:p>
            <a:pPr marL="12700">
              <a:lnSpc>
                <a:spcPts val="2280"/>
              </a:lnSpc>
            </a:pPr>
            <a:r>
              <a:rPr dirty="0"/>
              <a:t>This</a:t>
            </a:r>
            <a:r>
              <a:rPr spc="-40" dirty="0"/>
              <a:t> </a:t>
            </a:r>
            <a:r>
              <a:rPr dirty="0"/>
              <a:t>analysis</a:t>
            </a:r>
            <a:r>
              <a:rPr spc="-35" dirty="0"/>
              <a:t> </a:t>
            </a:r>
            <a:r>
              <a:rPr dirty="0"/>
              <a:t>helps</a:t>
            </a:r>
            <a:r>
              <a:rPr spc="-3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get</a:t>
            </a:r>
            <a:r>
              <a:rPr spc="-20" dirty="0"/>
              <a:t> </a:t>
            </a:r>
            <a:r>
              <a:rPr dirty="0"/>
              <a:t>an</a:t>
            </a:r>
            <a:r>
              <a:rPr spc="-30" dirty="0"/>
              <a:t> </a:t>
            </a:r>
            <a:r>
              <a:rPr dirty="0"/>
              <a:t>idea</a:t>
            </a:r>
            <a:r>
              <a:rPr spc="-3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low</a:t>
            </a:r>
            <a:r>
              <a:rPr spc="-4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high-</a:t>
            </a:r>
            <a:r>
              <a:rPr spc="-10" dirty="0"/>
              <a:t>performing</a:t>
            </a:r>
            <a:r>
              <a:rPr spc="-40" dirty="0"/>
              <a:t> </a:t>
            </a:r>
            <a:r>
              <a:rPr dirty="0"/>
              <a:t>months</a:t>
            </a:r>
            <a:r>
              <a:rPr spc="-5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take</a:t>
            </a:r>
            <a:r>
              <a:rPr spc="-10" dirty="0"/>
              <a:t> strategic</a:t>
            </a:r>
            <a:r>
              <a:rPr spc="-35" dirty="0"/>
              <a:t> </a:t>
            </a:r>
            <a:r>
              <a:rPr spc="-10" dirty="0"/>
              <a:t>decisions.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3391" y="1057147"/>
            <a:ext cx="4689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report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columns: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Month,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Year,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Gross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036" y="4909769"/>
            <a:ext cx="8390255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Explanation:</a:t>
            </a:r>
            <a:endParaRPr sz="1600">
              <a:latin typeface="Calibri"/>
              <a:cs typeface="Calibri"/>
            </a:endParaRPr>
          </a:p>
          <a:p>
            <a:pPr marL="299085" marR="6985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600" b="1" dirty="0">
                <a:latin typeface="Calibri"/>
                <a:cs typeface="Calibri"/>
              </a:rPr>
              <a:t>Gross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sales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amount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obtained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gross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price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sold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quantity.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60" dirty="0">
                <a:latin typeface="Calibri"/>
                <a:cs typeface="Calibri"/>
              </a:rPr>
              <a:t>To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filter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given </a:t>
            </a:r>
            <a:r>
              <a:rPr sz="1600" spc="-20" dirty="0">
                <a:latin typeface="Calibri"/>
                <a:cs typeface="Calibri"/>
              </a:rPr>
              <a:t>customer,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am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customer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also.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We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need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perform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multiple</a:t>
            </a:r>
            <a:r>
              <a:rPr sz="1600" b="1" spc="-6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joins.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Since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asked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generate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report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each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month,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time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function,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month</a:t>
            </a:r>
            <a:endParaRPr sz="16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600" b="1" dirty="0">
                <a:latin typeface="Calibri"/>
                <a:cs typeface="Calibri"/>
              </a:rPr>
              <a:t>name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to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get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month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from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date</a:t>
            </a:r>
            <a:r>
              <a:rPr sz="1600" spc="-2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I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want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display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final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report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time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sequence, so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have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also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taken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year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date.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296" y="1624583"/>
            <a:ext cx="11559540" cy="4512945"/>
            <a:chOff x="82296" y="1624583"/>
            <a:chExt cx="11559540" cy="45129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9803" y="2042159"/>
              <a:ext cx="2542031" cy="40949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96" y="1624583"/>
              <a:ext cx="6077712" cy="3169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3391" y="420115"/>
            <a:ext cx="1028700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Get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complete</a:t>
            </a:r>
            <a:r>
              <a:rPr spc="-60" dirty="0"/>
              <a:t> </a:t>
            </a:r>
            <a:r>
              <a:rPr dirty="0"/>
              <a:t>report</a:t>
            </a:r>
            <a:r>
              <a:rPr spc="-4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Gross</a:t>
            </a:r>
            <a:r>
              <a:rPr spc="-35" dirty="0"/>
              <a:t> </a:t>
            </a:r>
            <a:r>
              <a:rPr dirty="0"/>
              <a:t>sales</a:t>
            </a:r>
            <a:r>
              <a:rPr spc="-35" dirty="0"/>
              <a:t> </a:t>
            </a:r>
            <a:r>
              <a:rPr dirty="0"/>
              <a:t>amount</a:t>
            </a:r>
            <a:r>
              <a:rPr spc="-5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spc="-30" dirty="0"/>
              <a:t>“Atliq</a:t>
            </a:r>
            <a:r>
              <a:rPr spc="-60" dirty="0"/>
              <a:t> </a:t>
            </a:r>
            <a:r>
              <a:rPr spc="-10" dirty="0"/>
              <a:t>Exclusive”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each</a:t>
            </a:r>
            <a:r>
              <a:rPr spc="-40" dirty="0"/>
              <a:t> </a:t>
            </a:r>
            <a:r>
              <a:rPr spc="-10" dirty="0"/>
              <a:t>month.</a:t>
            </a:r>
          </a:p>
          <a:p>
            <a:pPr marL="12700">
              <a:lnSpc>
                <a:spcPts val="2280"/>
              </a:lnSpc>
            </a:pPr>
            <a:r>
              <a:rPr dirty="0"/>
              <a:t>This</a:t>
            </a:r>
            <a:r>
              <a:rPr spc="-40" dirty="0"/>
              <a:t> </a:t>
            </a:r>
            <a:r>
              <a:rPr dirty="0"/>
              <a:t>analysis</a:t>
            </a:r>
            <a:r>
              <a:rPr spc="-35" dirty="0"/>
              <a:t> </a:t>
            </a:r>
            <a:r>
              <a:rPr dirty="0"/>
              <a:t>helps</a:t>
            </a:r>
            <a:r>
              <a:rPr spc="-3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get</a:t>
            </a:r>
            <a:r>
              <a:rPr spc="-20" dirty="0"/>
              <a:t> </a:t>
            </a:r>
            <a:r>
              <a:rPr dirty="0"/>
              <a:t>an</a:t>
            </a:r>
            <a:r>
              <a:rPr spc="-30" dirty="0"/>
              <a:t> </a:t>
            </a:r>
            <a:r>
              <a:rPr dirty="0"/>
              <a:t>idea</a:t>
            </a:r>
            <a:r>
              <a:rPr spc="-3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low</a:t>
            </a:r>
            <a:r>
              <a:rPr spc="-4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high-</a:t>
            </a:r>
            <a:r>
              <a:rPr spc="-10" dirty="0"/>
              <a:t>performing</a:t>
            </a:r>
            <a:r>
              <a:rPr spc="-40" dirty="0"/>
              <a:t> </a:t>
            </a:r>
            <a:r>
              <a:rPr dirty="0"/>
              <a:t>months</a:t>
            </a:r>
            <a:r>
              <a:rPr spc="-5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take</a:t>
            </a:r>
            <a:r>
              <a:rPr spc="-10" dirty="0"/>
              <a:t> strategic</a:t>
            </a:r>
            <a:r>
              <a:rPr spc="-35" dirty="0"/>
              <a:t> </a:t>
            </a:r>
            <a:r>
              <a:rPr spc="-10" dirty="0"/>
              <a:t>decisions.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3391" y="1057147"/>
            <a:ext cx="4689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report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columns: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Month,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Year,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Gross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818" y="4368165"/>
            <a:ext cx="8080375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Insights</a:t>
            </a:r>
            <a:r>
              <a:rPr sz="1600" spc="-10" dirty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trend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gross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sales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amount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over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months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classified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into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two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distinct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parts:</a:t>
            </a:r>
            <a:endParaRPr sz="1600">
              <a:latin typeface="Calibri"/>
              <a:cs typeface="Calibri"/>
            </a:endParaRPr>
          </a:p>
          <a:p>
            <a:pPr marL="687705" lvl="1" indent="-217804">
              <a:lnSpc>
                <a:spcPct val="100000"/>
              </a:lnSpc>
              <a:buFont typeface="Arial"/>
              <a:buChar char="•"/>
              <a:tabLst>
                <a:tab pos="687705" algn="l"/>
              </a:tabLst>
            </a:pPr>
            <a:r>
              <a:rPr sz="1600" b="1" dirty="0">
                <a:latin typeface="Calibri"/>
                <a:cs typeface="Calibri"/>
              </a:rPr>
              <a:t>Sales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data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from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fiscal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year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2020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where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it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below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average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line</a:t>
            </a:r>
            <a:r>
              <a:rPr sz="1600" spc="-10" dirty="0">
                <a:latin typeface="Calibri"/>
                <a:cs typeface="Calibri"/>
              </a:rPr>
              <a:t>,</a:t>
            </a:r>
            <a:endParaRPr sz="1600">
              <a:latin typeface="Calibri"/>
              <a:cs typeface="Calibri"/>
            </a:endParaRPr>
          </a:p>
          <a:p>
            <a:pPr marL="642620" lvl="1" indent="-172720">
              <a:lnSpc>
                <a:spcPct val="100000"/>
              </a:lnSpc>
              <a:buFont typeface="Arial"/>
              <a:buChar char="•"/>
              <a:tabLst>
                <a:tab pos="642620" algn="l"/>
              </a:tabLst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part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where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mostly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above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average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line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for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fiscal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year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2021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184785" marR="57150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minimum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value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seen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March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2020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attributed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COVID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remains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there </a:t>
            </a:r>
            <a:r>
              <a:rPr sz="1600" dirty="0">
                <a:latin typeface="Calibri"/>
                <a:cs typeface="Calibri"/>
              </a:rPr>
              <a:t>because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there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was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much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sales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made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during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this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period.</a:t>
            </a:r>
            <a:endParaRPr sz="1600">
              <a:latin typeface="Calibri"/>
              <a:cs typeface="Calibri"/>
            </a:endParaRPr>
          </a:p>
          <a:p>
            <a:pPr marL="184785" marR="5080" indent="-17272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sz="1600" dirty="0">
                <a:latin typeface="Calibri"/>
                <a:cs typeface="Calibri"/>
              </a:rPr>
              <a:t>From</a:t>
            </a:r>
            <a:r>
              <a:rPr sz="1600" spc="-20" dirty="0">
                <a:latin typeface="Calibri"/>
                <a:cs typeface="Calibri"/>
              </a:rPr>
              <a:t> September,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drastic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increase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gross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sales,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peak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in </a:t>
            </a:r>
            <a:r>
              <a:rPr sz="1600" b="1" dirty="0">
                <a:latin typeface="Calibri"/>
                <a:cs typeface="Calibri"/>
              </a:rPr>
              <a:t>November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2020.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This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can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be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attributed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to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holiday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season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right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after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COVID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people started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purchasing.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company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has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maintained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their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gross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sales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above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average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line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after </a:t>
            </a:r>
            <a:r>
              <a:rPr sz="1600" dirty="0">
                <a:latin typeface="Calibri"/>
                <a:cs typeface="Calibri"/>
              </a:rPr>
              <a:t>picking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back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up.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0979" y="1630679"/>
            <a:ext cx="10843260" cy="4095115"/>
            <a:chOff x="220979" y="1630679"/>
            <a:chExt cx="10843260" cy="40951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3732" y="1630679"/>
              <a:ext cx="2540507" cy="40949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979" y="1685543"/>
              <a:ext cx="7869935" cy="24856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32303" y="3285744"/>
              <a:ext cx="121920" cy="352425"/>
            </a:xfrm>
            <a:custGeom>
              <a:avLst/>
              <a:gdLst/>
              <a:ahLst/>
              <a:cxnLst/>
              <a:rect l="l" t="t" r="r" b="b"/>
              <a:pathLst>
                <a:path w="121919" h="352425">
                  <a:moveTo>
                    <a:pt x="91439" y="0"/>
                  </a:moveTo>
                  <a:lnTo>
                    <a:pt x="30479" y="0"/>
                  </a:lnTo>
                  <a:lnTo>
                    <a:pt x="30479" y="291083"/>
                  </a:lnTo>
                  <a:lnTo>
                    <a:pt x="0" y="291083"/>
                  </a:lnTo>
                  <a:lnTo>
                    <a:pt x="60959" y="352043"/>
                  </a:lnTo>
                  <a:lnTo>
                    <a:pt x="121919" y="291083"/>
                  </a:lnTo>
                  <a:lnTo>
                    <a:pt x="91439" y="291083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2303" y="3285744"/>
              <a:ext cx="121920" cy="352425"/>
            </a:xfrm>
            <a:custGeom>
              <a:avLst/>
              <a:gdLst/>
              <a:ahLst/>
              <a:cxnLst/>
              <a:rect l="l" t="t" r="r" b="b"/>
              <a:pathLst>
                <a:path w="121919" h="352425">
                  <a:moveTo>
                    <a:pt x="0" y="291083"/>
                  </a:moveTo>
                  <a:lnTo>
                    <a:pt x="30479" y="291083"/>
                  </a:lnTo>
                  <a:lnTo>
                    <a:pt x="30479" y="0"/>
                  </a:lnTo>
                  <a:lnTo>
                    <a:pt x="91439" y="0"/>
                  </a:lnTo>
                  <a:lnTo>
                    <a:pt x="91439" y="291083"/>
                  </a:lnTo>
                  <a:lnTo>
                    <a:pt x="121919" y="291083"/>
                  </a:lnTo>
                  <a:lnTo>
                    <a:pt x="60959" y="352043"/>
                  </a:lnTo>
                  <a:lnTo>
                    <a:pt x="0" y="291083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26151" y="2310383"/>
              <a:ext cx="123825" cy="352425"/>
            </a:xfrm>
            <a:custGeom>
              <a:avLst/>
              <a:gdLst/>
              <a:ahLst/>
              <a:cxnLst/>
              <a:rect l="l" t="t" r="r" b="b"/>
              <a:pathLst>
                <a:path w="123825" h="352425">
                  <a:moveTo>
                    <a:pt x="61722" y="0"/>
                  </a:moveTo>
                  <a:lnTo>
                    <a:pt x="0" y="61721"/>
                  </a:lnTo>
                  <a:lnTo>
                    <a:pt x="30861" y="61721"/>
                  </a:lnTo>
                  <a:lnTo>
                    <a:pt x="30861" y="352043"/>
                  </a:lnTo>
                  <a:lnTo>
                    <a:pt x="92583" y="352043"/>
                  </a:lnTo>
                  <a:lnTo>
                    <a:pt x="92583" y="61721"/>
                  </a:lnTo>
                  <a:lnTo>
                    <a:pt x="123444" y="61721"/>
                  </a:lnTo>
                  <a:lnTo>
                    <a:pt x="617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26151" y="2310383"/>
              <a:ext cx="123825" cy="352425"/>
            </a:xfrm>
            <a:custGeom>
              <a:avLst/>
              <a:gdLst/>
              <a:ahLst/>
              <a:cxnLst/>
              <a:rect l="l" t="t" r="r" b="b"/>
              <a:pathLst>
                <a:path w="123825" h="352425">
                  <a:moveTo>
                    <a:pt x="0" y="61721"/>
                  </a:moveTo>
                  <a:lnTo>
                    <a:pt x="30861" y="61721"/>
                  </a:lnTo>
                  <a:lnTo>
                    <a:pt x="30861" y="352043"/>
                  </a:lnTo>
                  <a:lnTo>
                    <a:pt x="92583" y="352043"/>
                  </a:lnTo>
                  <a:lnTo>
                    <a:pt x="92583" y="61721"/>
                  </a:lnTo>
                  <a:lnTo>
                    <a:pt x="123444" y="61721"/>
                  </a:lnTo>
                  <a:lnTo>
                    <a:pt x="61722" y="0"/>
                  </a:lnTo>
                  <a:lnTo>
                    <a:pt x="0" y="61721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348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855"/>
              </a:spcBef>
            </a:pPr>
            <a:r>
              <a:rPr dirty="0"/>
              <a:t>In</a:t>
            </a:r>
            <a:r>
              <a:rPr spc="-30" dirty="0"/>
              <a:t> </a:t>
            </a:r>
            <a:r>
              <a:rPr dirty="0"/>
              <a:t>which</a:t>
            </a:r>
            <a:r>
              <a:rPr spc="-30" dirty="0"/>
              <a:t> </a:t>
            </a:r>
            <a:r>
              <a:rPr dirty="0"/>
              <a:t>quarter</a:t>
            </a:r>
            <a:r>
              <a:rPr spc="-3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2020,</a:t>
            </a:r>
            <a:r>
              <a:rPr spc="-50" dirty="0"/>
              <a:t> </a:t>
            </a:r>
            <a:r>
              <a:rPr dirty="0"/>
              <a:t>got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maximum</a:t>
            </a:r>
            <a:r>
              <a:rPr spc="-30" dirty="0"/>
              <a:t> </a:t>
            </a:r>
            <a:r>
              <a:rPr spc="-10" dirty="0"/>
              <a:t>total_sold_quantity?</a:t>
            </a:r>
          </a:p>
          <a:p>
            <a:pPr marL="118110">
              <a:lnSpc>
                <a:spcPct val="100000"/>
              </a:lnSpc>
              <a:spcBef>
                <a:spcPts val="455"/>
              </a:spcBef>
            </a:pPr>
            <a:r>
              <a:rPr sz="1200" dirty="0"/>
              <a:t>The</a:t>
            </a:r>
            <a:r>
              <a:rPr sz="1200" spc="-10" dirty="0"/>
              <a:t> </a:t>
            </a:r>
            <a:r>
              <a:rPr sz="1200" dirty="0"/>
              <a:t>final</a:t>
            </a:r>
            <a:r>
              <a:rPr sz="1200" spc="-10" dirty="0"/>
              <a:t> </a:t>
            </a:r>
            <a:r>
              <a:rPr sz="1200" dirty="0"/>
              <a:t>output</a:t>
            </a:r>
            <a:r>
              <a:rPr sz="1200" spc="5" dirty="0"/>
              <a:t> </a:t>
            </a:r>
            <a:r>
              <a:rPr sz="1200" spc="-10" dirty="0"/>
              <a:t>contains</a:t>
            </a:r>
            <a:r>
              <a:rPr sz="1200" spc="-25" dirty="0"/>
              <a:t> </a:t>
            </a:r>
            <a:r>
              <a:rPr sz="1200" dirty="0"/>
              <a:t>these</a:t>
            </a:r>
            <a:r>
              <a:rPr sz="1200" spc="-20" dirty="0"/>
              <a:t> </a:t>
            </a:r>
            <a:r>
              <a:rPr sz="1200" dirty="0"/>
              <a:t>fields:</a:t>
            </a:r>
            <a:r>
              <a:rPr sz="1200" spc="-15" dirty="0"/>
              <a:t> </a:t>
            </a:r>
            <a:r>
              <a:rPr sz="1200" dirty="0"/>
              <a:t>sorted</a:t>
            </a:r>
            <a:r>
              <a:rPr sz="1200" spc="-10" dirty="0"/>
              <a:t> </a:t>
            </a:r>
            <a:r>
              <a:rPr sz="1200" dirty="0"/>
              <a:t>by</a:t>
            </a:r>
            <a:r>
              <a:rPr sz="1200" spc="-10" dirty="0"/>
              <a:t> </a:t>
            </a:r>
            <a:r>
              <a:rPr sz="1200" dirty="0"/>
              <a:t>the</a:t>
            </a:r>
            <a:r>
              <a:rPr sz="1200" spc="30" dirty="0"/>
              <a:t> </a:t>
            </a:r>
            <a:r>
              <a:rPr sz="1200" spc="-10" dirty="0"/>
              <a:t>total_sold_quantity,</a:t>
            </a:r>
            <a:r>
              <a:rPr sz="1200" spc="-25" dirty="0"/>
              <a:t> </a:t>
            </a:r>
            <a:r>
              <a:rPr sz="1200" spc="-20" dirty="0"/>
              <a:t>Quarter,</a:t>
            </a:r>
            <a:r>
              <a:rPr sz="1200" spc="-30" dirty="0"/>
              <a:t> </a:t>
            </a:r>
            <a:r>
              <a:rPr sz="1200" spc="-10" dirty="0"/>
              <a:t>total_sold_quantity.</a:t>
            </a:r>
            <a:endParaRPr sz="1200"/>
          </a:p>
        </p:txBody>
      </p:sp>
      <p:grpSp>
        <p:nvGrpSpPr>
          <p:cNvPr id="6" name="object 6"/>
          <p:cNvGrpSpPr/>
          <p:nvPr/>
        </p:nvGrpSpPr>
        <p:grpSpPr>
          <a:xfrm>
            <a:off x="915924" y="1856232"/>
            <a:ext cx="10948670" cy="3141345"/>
            <a:chOff x="915924" y="1856232"/>
            <a:chExt cx="10948670" cy="31413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24" y="1856232"/>
              <a:ext cx="4314444" cy="29215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6207" y="4139183"/>
              <a:ext cx="1818131" cy="85801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01725" y="5070475"/>
            <a:ext cx="916940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Explanation: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Since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fiscal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year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for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Atliq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starts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September,</a:t>
            </a:r>
            <a:r>
              <a:rPr sz="1600" b="1" dirty="0">
                <a:latin typeface="Calibri"/>
                <a:cs typeface="Calibri"/>
              </a:rPr>
              <a:t> we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cannot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use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29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built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in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QUARTER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function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SQL.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I'm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getting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month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number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comparing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numbers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(9,10 or11).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If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matches,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is</a:t>
            </a:r>
            <a:endParaRPr sz="16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Q1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when it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(12,1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or2)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Q2 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so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on.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case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statement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above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logic,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get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quarter.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600" dirty="0">
                <a:latin typeface="Calibri"/>
                <a:cs typeface="Calibri"/>
              </a:rPr>
              <a:t>We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filter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out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values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based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fiscal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year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2020.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306439" y="3019805"/>
          <a:ext cx="2640964" cy="1659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Quarter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Calendar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Months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Q1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Sept,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Oct,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Nov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Q2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Dec2019,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Jan,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Feb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Q3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Mar,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Apr,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May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Q4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Jun,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Jul, Aug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348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855"/>
              </a:spcBef>
            </a:pPr>
            <a:r>
              <a:rPr dirty="0"/>
              <a:t>In</a:t>
            </a:r>
            <a:r>
              <a:rPr spc="-30" dirty="0"/>
              <a:t> </a:t>
            </a:r>
            <a:r>
              <a:rPr dirty="0"/>
              <a:t>which</a:t>
            </a:r>
            <a:r>
              <a:rPr spc="-30" dirty="0"/>
              <a:t> </a:t>
            </a:r>
            <a:r>
              <a:rPr dirty="0"/>
              <a:t>quarter</a:t>
            </a:r>
            <a:r>
              <a:rPr spc="-3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2020,</a:t>
            </a:r>
            <a:r>
              <a:rPr spc="-50" dirty="0"/>
              <a:t> </a:t>
            </a:r>
            <a:r>
              <a:rPr dirty="0"/>
              <a:t>got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maximum</a:t>
            </a:r>
            <a:r>
              <a:rPr spc="-30" dirty="0"/>
              <a:t> </a:t>
            </a:r>
            <a:r>
              <a:rPr spc="-10" dirty="0"/>
              <a:t>total_sold_quantity?</a:t>
            </a:r>
          </a:p>
          <a:p>
            <a:pPr marL="118110">
              <a:lnSpc>
                <a:spcPct val="100000"/>
              </a:lnSpc>
              <a:spcBef>
                <a:spcPts val="455"/>
              </a:spcBef>
            </a:pPr>
            <a:r>
              <a:rPr sz="1200" dirty="0"/>
              <a:t>The</a:t>
            </a:r>
            <a:r>
              <a:rPr sz="1200" spc="-10" dirty="0"/>
              <a:t> </a:t>
            </a:r>
            <a:r>
              <a:rPr sz="1200" dirty="0"/>
              <a:t>final</a:t>
            </a:r>
            <a:r>
              <a:rPr sz="1200" spc="-10" dirty="0"/>
              <a:t> </a:t>
            </a:r>
            <a:r>
              <a:rPr sz="1200" dirty="0"/>
              <a:t>output</a:t>
            </a:r>
            <a:r>
              <a:rPr sz="1200" spc="5" dirty="0"/>
              <a:t> </a:t>
            </a:r>
            <a:r>
              <a:rPr sz="1200" spc="-10" dirty="0"/>
              <a:t>contains</a:t>
            </a:r>
            <a:r>
              <a:rPr sz="1200" spc="-25" dirty="0"/>
              <a:t> </a:t>
            </a:r>
            <a:r>
              <a:rPr sz="1200" dirty="0"/>
              <a:t>these</a:t>
            </a:r>
            <a:r>
              <a:rPr sz="1200" spc="-20" dirty="0"/>
              <a:t> </a:t>
            </a:r>
            <a:r>
              <a:rPr sz="1200" dirty="0"/>
              <a:t>fields:</a:t>
            </a:r>
            <a:r>
              <a:rPr sz="1200" spc="-15" dirty="0"/>
              <a:t> </a:t>
            </a:r>
            <a:r>
              <a:rPr sz="1200" dirty="0"/>
              <a:t>sorted</a:t>
            </a:r>
            <a:r>
              <a:rPr sz="1200" spc="-10" dirty="0"/>
              <a:t> </a:t>
            </a:r>
            <a:r>
              <a:rPr sz="1200" dirty="0"/>
              <a:t>by</a:t>
            </a:r>
            <a:r>
              <a:rPr sz="1200" spc="-10" dirty="0"/>
              <a:t> </a:t>
            </a:r>
            <a:r>
              <a:rPr sz="1200" dirty="0"/>
              <a:t>the</a:t>
            </a:r>
            <a:r>
              <a:rPr sz="1200" spc="30" dirty="0"/>
              <a:t> </a:t>
            </a:r>
            <a:r>
              <a:rPr sz="1200" spc="-10" dirty="0"/>
              <a:t>total_sold_quantity,</a:t>
            </a:r>
            <a:r>
              <a:rPr sz="1200" spc="-25" dirty="0"/>
              <a:t> </a:t>
            </a:r>
            <a:r>
              <a:rPr sz="1200" spc="-20" dirty="0"/>
              <a:t>Quarter,</a:t>
            </a:r>
            <a:r>
              <a:rPr sz="1200" spc="-30" dirty="0"/>
              <a:t> </a:t>
            </a:r>
            <a:r>
              <a:rPr sz="1200" spc="-10" dirty="0"/>
              <a:t>total_sold_quantity.</a:t>
            </a:r>
            <a:endParaRPr sz="1200"/>
          </a:p>
        </p:txBody>
      </p:sp>
      <p:grpSp>
        <p:nvGrpSpPr>
          <p:cNvPr id="6" name="object 6"/>
          <p:cNvGrpSpPr/>
          <p:nvPr/>
        </p:nvGrpSpPr>
        <p:grpSpPr>
          <a:xfrm>
            <a:off x="5747003" y="4251959"/>
            <a:ext cx="5767070" cy="1887220"/>
            <a:chOff x="5747003" y="4251959"/>
            <a:chExt cx="5767070" cy="18872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5688" y="4410455"/>
              <a:ext cx="1818131" cy="8580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7003" y="4251959"/>
              <a:ext cx="2723388" cy="188671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7438" y="2081910"/>
            <a:ext cx="4672965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Insights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18415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fiscal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Atliq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starts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September.</a:t>
            </a:r>
            <a:endParaRPr sz="1800">
              <a:latin typeface="Calibri"/>
              <a:cs typeface="Calibri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  <a:tab pos="236220" algn="l"/>
              </a:tabLst>
            </a:pPr>
            <a:r>
              <a:rPr sz="1800" dirty="0">
                <a:latin typeface="Arial"/>
                <a:cs typeface="Arial"/>
              </a:rPr>
              <a:t>	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quarter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with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corresponding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months.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you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b="1" dirty="0">
                <a:latin typeface="Calibri"/>
                <a:cs typeface="Calibri"/>
              </a:rPr>
              <a:t>Q3</a:t>
            </a:r>
            <a:r>
              <a:rPr sz="1800" b="1" spc="-10" dirty="0">
                <a:latin typeface="Calibri"/>
                <a:cs typeface="Calibri"/>
              </a:rPr>
              <a:t> corresponds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March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April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May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of </a:t>
            </a:r>
            <a:r>
              <a:rPr sz="1800" b="1" dirty="0">
                <a:latin typeface="Calibri"/>
                <a:cs typeface="Calibri"/>
              </a:rPr>
              <a:t>2020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COVID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started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spreading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for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world.</a:t>
            </a:r>
            <a:endParaRPr sz="1800">
              <a:latin typeface="Calibri"/>
              <a:cs typeface="Calibri"/>
            </a:endParaRPr>
          </a:p>
          <a:p>
            <a:pPr marL="184785" marR="198120" indent="-1727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785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direct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that.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Q3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sales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at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minimum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2.1 </a:t>
            </a:r>
            <a:r>
              <a:rPr sz="1800" dirty="0">
                <a:latin typeface="Calibri"/>
                <a:cs typeface="Calibri"/>
              </a:rPr>
              <a:t>million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quantities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sold.</a:t>
            </a:r>
            <a:endParaRPr sz="1800">
              <a:latin typeface="Calibri"/>
              <a:cs typeface="Calibri"/>
            </a:endParaRPr>
          </a:p>
          <a:p>
            <a:pPr marL="184785" marR="88265" indent="-172720" algn="just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also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Q4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sales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have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improved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5 </a:t>
            </a:r>
            <a:r>
              <a:rPr sz="1800" dirty="0">
                <a:latin typeface="Calibri"/>
                <a:cs typeface="Calibri"/>
              </a:rPr>
              <a:t>million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company </a:t>
            </a:r>
            <a:r>
              <a:rPr sz="1800" dirty="0">
                <a:latin typeface="Calibri"/>
                <a:cs typeface="Calibri"/>
              </a:rPr>
              <a:t>bounced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back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quickly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effect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COVID.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740400" y="2361438"/>
          <a:ext cx="2639695" cy="1659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Quarter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Calendar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Months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Q1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Sept,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Oct,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Nov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Q2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Dec2019,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Jan,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Feb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Q3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Mar,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Apr,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May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Q4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Jun,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Jul,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Aug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922" rIns="0" bIns="0" rtlCol="0">
            <a:spAutoFit/>
          </a:bodyPr>
          <a:lstStyle/>
          <a:p>
            <a:pPr marL="118110" marR="5080">
              <a:lnSpc>
                <a:spcPts val="2160"/>
              </a:lnSpc>
              <a:spcBef>
                <a:spcPts val="375"/>
              </a:spcBef>
            </a:pPr>
            <a:r>
              <a:rPr dirty="0"/>
              <a:t>Which</a:t>
            </a:r>
            <a:r>
              <a:rPr spc="-40" dirty="0"/>
              <a:t> </a:t>
            </a:r>
            <a:r>
              <a:rPr dirty="0"/>
              <a:t>channel</a:t>
            </a:r>
            <a:r>
              <a:rPr spc="-45" dirty="0"/>
              <a:t> </a:t>
            </a:r>
            <a:r>
              <a:rPr dirty="0"/>
              <a:t>helped</a:t>
            </a:r>
            <a:r>
              <a:rPr spc="-2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bring</a:t>
            </a:r>
            <a:r>
              <a:rPr spc="-30" dirty="0"/>
              <a:t> </a:t>
            </a:r>
            <a:r>
              <a:rPr dirty="0"/>
              <a:t>more</a:t>
            </a:r>
            <a:r>
              <a:rPr spc="-35" dirty="0"/>
              <a:t> </a:t>
            </a:r>
            <a:r>
              <a:rPr dirty="0"/>
              <a:t>gross</a:t>
            </a:r>
            <a:r>
              <a:rPr spc="-25" dirty="0"/>
              <a:t> </a:t>
            </a:r>
            <a:r>
              <a:rPr dirty="0"/>
              <a:t>sales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fiscal</a:t>
            </a:r>
            <a:r>
              <a:rPr spc="-45" dirty="0"/>
              <a:t> </a:t>
            </a:r>
            <a:r>
              <a:rPr dirty="0"/>
              <a:t>year</a:t>
            </a:r>
            <a:r>
              <a:rPr spc="-25" dirty="0"/>
              <a:t> </a:t>
            </a:r>
            <a:r>
              <a:rPr dirty="0"/>
              <a:t>2021</a:t>
            </a:r>
            <a:r>
              <a:rPr spc="-4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10" dirty="0"/>
              <a:t>percentage</a:t>
            </a:r>
            <a:r>
              <a:rPr spc="-25" dirty="0"/>
              <a:t> of </a:t>
            </a:r>
            <a:r>
              <a:rPr spc="-10" dirty="0"/>
              <a:t>contribution?</a:t>
            </a:r>
          </a:p>
          <a:p>
            <a:pPr marL="118110">
              <a:lnSpc>
                <a:spcPct val="100000"/>
              </a:lnSpc>
              <a:spcBef>
                <a:spcPts val="420"/>
              </a:spcBef>
            </a:pPr>
            <a:r>
              <a:rPr sz="1200" dirty="0"/>
              <a:t>The</a:t>
            </a:r>
            <a:r>
              <a:rPr sz="1200" spc="-10" dirty="0"/>
              <a:t> </a:t>
            </a:r>
            <a:r>
              <a:rPr sz="1200" dirty="0"/>
              <a:t>final</a:t>
            </a:r>
            <a:r>
              <a:rPr sz="1200" spc="-5" dirty="0"/>
              <a:t> </a:t>
            </a:r>
            <a:r>
              <a:rPr sz="1200" dirty="0"/>
              <a:t>output</a:t>
            </a:r>
            <a:r>
              <a:rPr sz="1200" spc="5" dirty="0"/>
              <a:t> </a:t>
            </a:r>
            <a:r>
              <a:rPr sz="1200" spc="-10" dirty="0"/>
              <a:t>contains</a:t>
            </a:r>
            <a:r>
              <a:rPr sz="1200" spc="-20" dirty="0"/>
              <a:t> </a:t>
            </a:r>
            <a:r>
              <a:rPr sz="1200" dirty="0"/>
              <a:t>these</a:t>
            </a:r>
            <a:r>
              <a:rPr sz="1200" spc="-15" dirty="0"/>
              <a:t> </a:t>
            </a:r>
            <a:r>
              <a:rPr sz="1200" dirty="0"/>
              <a:t>fields:</a:t>
            </a:r>
            <a:r>
              <a:rPr sz="1200" spc="254" dirty="0"/>
              <a:t> </a:t>
            </a:r>
            <a:r>
              <a:rPr sz="1200" dirty="0"/>
              <a:t>channel,</a:t>
            </a:r>
            <a:r>
              <a:rPr sz="1200" spc="40" dirty="0"/>
              <a:t> </a:t>
            </a:r>
            <a:r>
              <a:rPr sz="1200" spc="-10" dirty="0"/>
              <a:t>gross_sales_mln,</a:t>
            </a:r>
            <a:r>
              <a:rPr sz="1200" spc="-5" dirty="0"/>
              <a:t> </a:t>
            </a:r>
            <a:r>
              <a:rPr sz="1200" spc="-10" dirty="0"/>
              <a:t>percentage</a:t>
            </a:r>
            <a:endParaRPr sz="1200"/>
          </a:p>
        </p:txBody>
      </p:sp>
      <p:sp>
        <p:nvSpPr>
          <p:cNvPr id="6" name="object 6"/>
          <p:cNvSpPr txBox="1"/>
          <p:nvPr/>
        </p:nvSpPr>
        <p:spPr>
          <a:xfrm>
            <a:off x="8321167" y="1781301"/>
            <a:ext cx="3467735" cy="2800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Explanation:</a:t>
            </a:r>
            <a:endParaRPr sz="1400">
              <a:latin typeface="Calibri"/>
              <a:cs typeface="Calibri"/>
            </a:endParaRPr>
          </a:p>
          <a:p>
            <a:pPr marL="299085" marR="27940" indent="-28702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We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compute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gross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sales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from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gross </a:t>
            </a:r>
            <a:r>
              <a:rPr sz="1400" b="1" dirty="0">
                <a:latin typeface="Calibri"/>
                <a:cs typeface="Calibri"/>
              </a:rPr>
              <a:t>price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sold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quantity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records </a:t>
            </a:r>
            <a:r>
              <a:rPr sz="1400" spc="-20" dirty="0">
                <a:latin typeface="Calibri"/>
                <a:cs typeface="Calibri"/>
              </a:rPr>
              <a:t>from </a:t>
            </a:r>
            <a:r>
              <a:rPr sz="1400" dirty="0">
                <a:latin typeface="Calibri"/>
                <a:cs typeface="Calibri"/>
              </a:rPr>
              <a:t>2021,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group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channel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get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gross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sales </a:t>
            </a:r>
            <a:r>
              <a:rPr sz="1400" dirty="0">
                <a:latin typeface="Calibri"/>
                <a:cs typeface="Calibri"/>
              </a:rPr>
              <a:t>million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channel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fiscal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year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2021.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obtained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result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stored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CTE.</a:t>
            </a:r>
            <a:endParaRPr sz="1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65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percentage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contribution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each </a:t>
            </a:r>
            <a:r>
              <a:rPr sz="1400" dirty="0">
                <a:latin typeface="Calibri"/>
                <a:cs typeface="Calibri"/>
              </a:rPr>
              <a:t>channel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have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use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window</a:t>
            </a:r>
            <a:r>
              <a:rPr sz="1400" b="1" spc="-7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function </a:t>
            </a:r>
            <a:r>
              <a:rPr sz="1400" b="1" dirty="0">
                <a:latin typeface="Calibri"/>
                <a:cs typeface="Calibri"/>
              </a:rPr>
              <a:t>over()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gross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sales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million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obtained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in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above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CTE.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0727" y="1719072"/>
            <a:ext cx="7553325" cy="4834255"/>
            <a:chOff x="490727" y="1719072"/>
            <a:chExt cx="7553325" cy="48342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727" y="1719072"/>
              <a:ext cx="7552944" cy="37231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455" y="5771387"/>
              <a:ext cx="2514600" cy="781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922" rIns="0" bIns="0" rtlCol="0">
            <a:spAutoFit/>
          </a:bodyPr>
          <a:lstStyle/>
          <a:p>
            <a:pPr marL="118110" marR="5080">
              <a:lnSpc>
                <a:spcPts val="2160"/>
              </a:lnSpc>
              <a:spcBef>
                <a:spcPts val="375"/>
              </a:spcBef>
            </a:pPr>
            <a:r>
              <a:rPr dirty="0"/>
              <a:t>Which</a:t>
            </a:r>
            <a:r>
              <a:rPr spc="-40" dirty="0"/>
              <a:t> </a:t>
            </a:r>
            <a:r>
              <a:rPr dirty="0"/>
              <a:t>channel</a:t>
            </a:r>
            <a:r>
              <a:rPr spc="-45" dirty="0"/>
              <a:t> </a:t>
            </a:r>
            <a:r>
              <a:rPr dirty="0"/>
              <a:t>helped</a:t>
            </a:r>
            <a:r>
              <a:rPr spc="-2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bring</a:t>
            </a:r>
            <a:r>
              <a:rPr spc="-30" dirty="0"/>
              <a:t> </a:t>
            </a:r>
            <a:r>
              <a:rPr dirty="0"/>
              <a:t>more</a:t>
            </a:r>
            <a:r>
              <a:rPr spc="-35" dirty="0"/>
              <a:t> </a:t>
            </a:r>
            <a:r>
              <a:rPr dirty="0"/>
              <a:t>gross</a:t>
            </a:r>
            <a:r>
              <a:rPr spc="-25" dirty="0"/>
              <a:t> </a:t>
            </a:r>
            <a:r>
              <a:rPr dirty="0"/>
              <a:t>sales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fiscal</a:t>
            </a:r>
            <a:r>
              <a:rPr spc="-45" dirty="0"/>
              <a:t> </a:t>
            </a:r>
            <a:r>
              <a:rPr dirty="0"/>
              <a:t>year</a:t>
            </a:r>
            <a:r>
              <a:rPr spc="-25" dirty="0"/>
              <a:t> </a:t>
            </a:r>
            <a:r>
              <a:rPr dirty="0"/>
              <a:t>2021</a:t>
            </a:r>
            <a:r>
              <a:rPr spc="-4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10" dirty="0"/>
              <a:t>percentage</a:t>
            </a:r>
            <a:r>
              <a:rPr spc="-25" dirty="0"/>
              <a:t> of </a:t>
            </a:r>
            <a:r>
              <a:rPr spc="-10" dirty="0"/>
              <a:t>contribution?</a:t>
            </a:r>
          </a:p>
          <a:p>
            <a:pPr marL="118110">
              <a:lnSpc>
                <a:spcPct val="100000"/>
              </a:lnSpc>
              <a:spcBef>
                <a:spcPts val="420"/>
              </a:spcBef>
            </a:pPr>
            <a:r>
              <a:rPr sz="1200" dirty="0"/>
              <a:t>The</a:t>
            </a:r>
            <a:r>
              <a:rPr sz="1200" spc="-10" dirty="0"/>
              <a:t> </a:t>
            </a:r>
            <a:r>
              <a:rPr sz="1200" dirty="0"/>
              <a:t>final</a:t>
            </a:r>
            <a:r>
              <a:rPr sz="1200" spc="-5" dirty="0"/>
              <a:t> </a:t>
            </a:r>
            <a:r>
              <a:rPr sz="1200" dirty="0"/>
              <a:t>output</a:t>
            </a:r>
            <a:r>
              <a:rPr sz="1200" spc="5" dirty="0"/>
              <a:t> </a:t>
            </a:r>
            <a:r>
              <a:rPr sz="1200" spc="-10" dirty="0"/>
              <a:t>contains</a:t>
            </a:r>
            <a:r>
              <a:rPr sz="1200" spc="-20" dirty="0"/>
              <a:t> </a:t>
            </a:r>
            <a:r>
              <a:rPr sz="1200" dirty="0"/>
              <a:t>these</a:t>
            </a:r>
            <a:r>
              <a:rPr sz="1200" spc="-15" dirty="0"/>
              <a:t> </a:t>
            </a:r>
            <a:r>
              <a:rPr sz="1200" dirty="0"/>
              <a:t>fields:</a:t>
            </a:r>
            <a:r>
              <a:rPr sz="1200" spc="254" dirty="0"/>
              <a:t> </a:t>
            </a:r>
            <a:r>
              <a:rPr sz="1200" dirty="0"/>
              <a:t>channel,</a:t>
            </a:r>
            <a:r>
              <a:rPr sz="1200" spc="40" dirty="0"/>
              <a:t> </a:t>
            </a:r>
            <a:r>
              <a:rPr sz="1200" spc="-10" dirty="0"/>
              <a:t>gross_sales_mln,</a:t>
            </a:r>
            <a:r>
              <a:rPr sz="1200" spc="-5" dirty="0"/>
              <a:t> </a:t>
            </a:r>
            <a:r>
              <a:rPr sz="1200" spc="-10" dirty="0"/>
              <a:t>percentage</a:t>
            </a:r>
            <a:endParaRPr sz="1200"/>
          </a:p>
        </p:txBody>
      </p:sp>
      <p:sp>
        <p:nvSpPr>
          <p:cNvPr id="6" name="object 6"/>
          <p:cNvSpPr txBox="1"/>
          <p:nvPr/>
        </p:nvSpPr>
        <p:spPr>
          <a:xfrm>
            <a:off x="1178458" y="2129790"/>
            <a:ext cx="4987925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Insights:</a:t>
            </a:r>
            <a:endParaRPr sz="1800">
              <a:latin typeface="Calibri"/>
              <a:cs typeface="Calibri"/>
            </a:endParaRPr>
          </a:p>
          <a:p>
            <a:pPr marL="299085" marR="382270" indent="-28702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only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three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channels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represent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percentage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contribution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each </a:t>
            </a:r>
            <a:r>
              <a:rPr sz="1800" dirty="0">
                <a:latin typeface="Calibri"/>
                <a:cs typeface="Calibri"/>
              </a:rPr>
              <a:t>channel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year,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chose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use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the </a:t>
            </a:r>
            <a:r>
              <a:rPr sz="1800" b="1" dirty="0">
                <a:latin typeface="Calibri"/>
                <a:cs typeface="Calibri"/>
              </a:rPr>
              <a:t>donut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chart.</a:t>
            </a:r>
            <a:endParaRPr sz="1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retailer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been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major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part </a:t>
            </a:r>
            <a:r>
              <a:rPr sz="1800" dirty="0">
                <a:latin typeface="Calibri"/>
                <a:cs typeface="Calibri"/>
              </a:rPr>
              <a:t>major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source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sales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accounting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almost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75%.</a:t>
            </a:r>
            <a:endParaRPr sz="1800">
              <a:latin typeface="Calibri"/>
              <a:cs typeface="Calibri"/>
            </a:endParaRPr>
          </a:p>
          <a:p>
            <a:pPr marL="299085" marR="154940" indent="-28702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other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channels,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direct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distributor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a </a:t>
            </a:r>
            <a:r>
              <a:rPr sz="1800" dirty="0">
                <a:latin typeface="Calibri"/>
                <a:cs typeface="Calibri"/>
              </a:rPr>
              <a:t>similar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market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share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15.5%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11.5% respectively.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17080" y="2645664"/>
            <a:ext cx="2788920" cy="3091180"/>
            <a:chOff x="7117080" y="2645664"/>
            <a:chExt cx="2788920" cy="30911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2800" y="2645664"/>
              <a:ext cx="2514600" cy="781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7080" y="3945636"/>
              <a:ext cx="2788920" cy="1790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15758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348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855"/>
              </a:spcBef>
            </a:pPr>
            <a:r>
              <a:rPr dirty="0"/>
              <a:t>Get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40" dirty="0"/>
              <a:t>Top </a:t>
            </a:r>
            <a:r>
              <a:rPr dirty="0"/>
              <a:t>3</a:t>
            </a:r>
            <a:r>
              <a:rPr spc="-35" dirty="0"/>
              <a:t> </a:t>
            </a:r>
            <a:r>
              <a:rPr dirty="0"/>
              <a:t>products</a:t>
            </a:r>
            <a:r>
              <a:rPr spc="-5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each</a:t>
            </a:r>
            <a:r>
              <a:rPr spc="-20" dirty="0"/>
              <a:t> </a:t>
            </a:r>
            <a:r>
              <a:rPr dirty="0"/>
              <a:t>division</a:t>
            </a:r>
            <a:r>
              <a:rPr spc="-50" dirty="0"/>
              <a:t> </a:t>
            </a:r>
            <a:r>
              <a:rPr dirty="0"/>
              <a:t>that</a:t>
            </a:r>
            <a:r>
              <a:rPr spc="-40" dirty="0"/>
              <a:t> </a:t>
            </a:r>
            <a:r>
              <a:rPr dirty="0"/>
              <a:t>have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high</a:t>
            </a:r>
            <a:r>
              <a:rPr spc="-35" dirty="0"/>
              <a:t> </a:t>
            </a:r>
            <a:r>
              <a:rPr dirty="0"/>
              <a:t>sold</a:t>
            </a:r>
            <a:r>
              <a:rPr spc="-40" dirty="0"/>
              <a:t> </a:t>
            </a:r>
            <a:r>
              <a:rPr dirty="0"/>
              <a:t>quantity</a:t>
            </a:r>
            <a:r>
              <a:rPr spc="-50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fiscal</a:t>
            </a:r>
            <a:r>
              <a:rPr spc="-35" dirty="0"/>
              <a:t> </a:t>
            </a:r>
            <a:r>
              <a:rPr dirty="0"/>
              <a:t>year</a:t>
            </a:r>
            <a:r>
              <a:rPr spc="-20" dirty="0"/>
              <a:t> </a:t>
            </a:r>
            <a:r>
              <a:rPr spc="-10" dirty="0"/>
              <a:t>2021?</a:t>
            </a:r>
          </a:p>
          <a:p>
            <a:pPr marL="118110">
              <a:lnSpc>
                <a:spcPct val="100000"/>
              </a:lnSpc>
              <a:spcBef>
                <a:spcPts val="455"/>
              </a:spcBef>
            </a:pPr>
            <a:r>
              <a:rPr sz="1200" dirty="0"/>
              <a:t>The</a:t>
            </a:r>
            <a:r>
              <a:rPr sz="1200" spc="-20" dirty="0"/>
              <a:t> </a:t>
            </a:r>
            <a:r>
              <a:rPr sz="1200" dirty="0"/>
              <a:t>final</a:t>
            </a:r>
            <a:r>
              <a:rPr sz="1200" spc="-20" dirty="0"/>
              <a:t> </a:t>
            </a:r>
            <a:r>
              <a:rPr sz="1200" dirty="0"/>
              <a:t>output</a:t>
            </a:r>
            <a:r>
              <a:rPr sz="1200" spc="-10" dirty="0"/>
              <a:t> contains</a:t>
            </a:r>
            <a:r>
              <a:rPr sz="1200" spc="-35" dirty="0"/>
              <a:t> </a:t>
            </a:r>
            <a:r>
              <a:rPr sz="1200" dirty="0"/>
              <a:t>these</a:t>
            </a:r>
            <a:r>
              <a:rPr sz="1200" spc="-25" dirty="0"/>
              <a:t> </a:t>
            </a:r>
            <a:r>
              <a:rPr sz="1200" dirty="0"/>
              <a:t>fields:</a:t>
            </a:r>
            <a:r>
              <a:rPr sz="1200" spc="-30" dirty="0"/>
              <a:t> </a:t>
            </a:r>
            <a:r>
              <a:rPr sz="1200" dirty="0"/>
              <a:t>division,</a:t>
            </a:r>
            <a:r>
              <a:rPr sz="1200" spc="20" dirty="0"/>
              <a:t> </a:t>
            </a:r>
            <a:r>
              <a:rPr sz="1200" dirty="0"/>
              <a:t>product_code,</a:t>
            </a:r>
            <a:r>
              <a:rPr sz="1200" spc="-20" dirty="0"/>
              <a:t> </a:t>
            </a:r>
            <a:r>
              <a:rPr sz="1200" dirty="0"/>
              <a:t>product,</a:t>
            </a:r>
            <a:r>
              <a:rPr sz="1200" spc="-20" dirty="0"/>
              <a:t> </a:t>
            </a:r>
            <a:r>
              <a:rPr sz="1200" spc="-10" dirty="0"/>
              <a:t>total_sold_quantity,</a:t>
            </a:r>
            <a:r>
              <a:rPr sz="1200" spc="-35" dirty="0"/>
              <a:t> </a:t>
            </a:r>
            <a:r>
              <a:rPr sz="1200" spc="-10" dirty="0"/>
              <a:t>rank_order</a:t>
            </a:r>
            <a:endParaRPr sz="1200"/>
          </a:p>
        </p:txBody>
      </p:sp>
      <p:sp>
        <p:nvSpPr>
          <p:cNvPr id="6" name="object 6"/>
          <p:cNvSpPr txBox="1"/>
          <p:nvPr/>
        </p:nvSpPr>
        <p:spPr>
          <a:xfrm>
            <a:off x="6170167" y="3822953"/>
            <a:ext cx="5285740" cy="237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Explanation: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Calculate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total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sold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quantity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fiscal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year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2021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product.</a:t>
            </a:r>
            <a:endParaRPr sz="1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65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find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top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three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products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each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division,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give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result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a </a:t>
            </a:r>
            <a:r>
              <a:rPr sz="1400" dirty="0">
                <a:latin typeface="Calibri"/>
                <a:cs typeface="Calibri"/>
              </a:rPr>
              <a:t>rank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window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function,</a:t>
            </a:r>
            <a:r>
              <a:rPr sz="1400" b="1" spc="-7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DENSE_RANK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partitioned</a:t>
            </a:r>
            <a:r>
              <a:rPr sz="1400" spc="-25" dirty="0">
                <a:latin typeface="Calibri"/>
                <a:cs typeface="Calibri"/>
              </a:rPr>
              <a:t> by </a:t>
            </a:r>
            <a:r>
              <a:rPr sz="1400" dirty="0">
                <a:latin typeface="Calibri"/>
                <a:cs typeface="Calibri"/>
              </a:rPr>
              <a:t>division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ordered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sold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quantity.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Store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above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result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CTE.</a:t>
            </a:r>
            <a:endParaRPr sz="1400">
              <a:latin typeface="Calibri"/>
              <a:cs typeface="Calibri"/>
            </a:endParaRPr>
          </a:p>
          <a:p>
            <a:pPr marL="299085" marR="228600" indent="-28702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299085" algn="l"/>
              </a:tabLst>
            </a:pPr>
            <a:r>
              <a:rPr sz="1400" b="1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get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final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result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filter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rank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display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only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those </a:t>
            </a:r>
            <a:r>
              <a:rPr sz="1400" dirty="0">
                <a:latin typeface="Calibri"/>
                <a:cs typeface="Calibri"/>
              </a:rPr>
              <a:t>values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rank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order&lt;=3.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0248" y="1975104"/>
            <a:ext cx="9944100" cy="4358640"/>
            <a:chOff x="460248" y="1975104"/>
            <a:chExt cx="9944100" cy="43586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248" y="2122932"/>
              <a:ext cx="5486400" cy="4210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9904" y="1975104"/>
              <a:ext cx="4314444" cy="1658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037076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50924" y="3380688"/>
            <a:ext cx="2075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FFFFFF"/>
                </a:solidFill>
                <a:latin typeface="Calibri Light"/>
                <a:cs typeface="Calibri Light"/>
              </a:rPr>
              <a:t>Thank</a:t>
            </a:r>
            <a:r>
              <a:rPr sz="4000" b="0" spc="-20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b="0" spc="-85" dirty="0">
                <a:solidFill>
                  <a:srgbClr val="FFFFFF"/>
                </a:solidFill>
                <a:latin typeface="Calibri Light"/>
                <a:cs typeface="Calibri Light"/>
              </a:rPr>
              <a:t>You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2168" y="6194552"/>
            <a:ext cx="2982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b="1" spc="95" dirty="0">
                <a:latin typeface="Calibri"/>
                <a:cs typeface="Calibri"/>
              </a:rPr>
              <a:t> Logkalithiyaa  V 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8200" y="1825751"/>
              <a:ext cx="10515600" cy="0"/>
            </a:xfrm>
            <a:custGeom>
              <a:avLst/>
              <a:gdLst/>
              <a:ahLst/>
              <a:cxnLst/>
              <a:rect l="l" t="t" r="r" b="b"/>
              <a:pathLst>
                <a:path w="10515600">
                  <a:moveTo>
                    <a:pt x="0" y="0"/>
                  </a:moveTo>
                  <a:lnTo>
                    <a:pt x="10515600" y="0"/>
                  </a:lnTo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36142" y="1861566"/>
            <a:ext cx="1720214" cy="8724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3180"/>
              </a:lnSpc>
              <a:spcBef>
                <a:spcPts val="459"/>
              </a:spcBef>
            </a:pPr>
            <a:r>
              <a:rPr sz="2900" b="1" spc="-10" dirty="0">
                <a:latin typeface="Calibri"/>
                <a:cs typeface="Calibri"/>
              </a:rPr>
              <a:t>Problem </a:t>
            </a:r>
            <a:r>
              <a:rPr sz="2900" b="1" spc="-20" dirty="0">
                <a:latin typeface="Calibri"/>
                <a:cs typeface="Calibri"/>
              </a:rPr>
              <a:t>Statement</a:t>
            </a:r>
            <a:r>
              <a:rPr sz="2900" spc="-20" dirty="0">
                <a:latin typeface="Calibri"/>
                <a:cs typeface="Calibri"/>
              </a:rPr>
              <a:t>: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55442" y="1884934"/>
            <a:ext cx="8107680" cy="5499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1970"/>
              </a:lnSpc>
              <a:spcBef>
                <a:spcPts val="325"/>
              </a:spcBef>
            </a:pPr>
            <a:r>
              <a:rPr sz="1800" dirty="0">
                <a:latin typeface="Calibri"/>
                <a:cs typeface="Calibri"/>
              </a:rPr>
              <a:t>Atliq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Hardwares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fictional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company)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prominent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computer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hardware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manufacturer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global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presence.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41320" y="2686811"/>
            <a:ext cx="8412480" cy="2583180"/>
          </a:xfrm>
          <a:custGeom>
            <a:avLst/>
            <a:gdLst/>
            <a:ahLst/>
            <a:cxnLst/>
            <a:rect l="l" t="t" r="r" b="b"/>
            <a:pathLst>
              <a:path w="8412480" h="2583179">
                <a:moveTo>
                  <a:pt x="0" y="0"/>
                </a:moveTo>
                <a:lnTo>
                  <a:pt x="8412480" y="0"/>
                </a:lnTo>
              </a:path>
              <a:path w="8412480" h="2583179">
                <a:moveTo>
                  <a:pt x="0" y="861060"/>
                </a:moveTo>
                <a:lnTo>
                  <a:pt x="8412480" y="861060"/>
                </a:lnTo>
              </a:path>
              <a:path w="8412480" h="2583179">
                <a:moveTo>
                  <a:pt x="0" y="1722120"/>
                </a:moveTo>
                <a:lnTo>
                  <a:pt x="8412480" y="1722120"/>
                </a:lnTo>
              </a:path>
              <a:path w="8412480" h="2583179">
                <a:moveTo>
                  <a:pt x="0" y="2583179"/>
                </a:moveTo>
                <a:lnTo>
                  <a:pt x="8412480" y="2583179"/>
                </a:lnTo>
              </a:path>
            </a:pathLst>
          </a:custGeom>
          <a:ln w="12700">
            <a:solidFill>
              <a:srgbClr val="FFE1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50" dirty="0"/>
              <a:t> </a:t>
            </a:r>
            <a:r>
              <a:rPr dirty="0"/>
              <a:t>need</a:t>
            </a:r>
            <a:r>
              <a:rPr spc="-50" dirty="0"/>
              <a:t> </a:t>
            </a:r>
            <a:r>
              <a:rPr dirty="0"/>
              <a:t>:</a:t>
            </a:r>
            <a:r>
              <a:rPr spc="-45" dirty="0"/>
              <a:t> </a:t>
            </a:r>
            <a:r>
              <a:rPr spc="-10" dirty="0"/>
              <a:t>Enhanced</a:t>
            </a:r>
            <a:r>
              <a:rPr spc="-50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insights</a:t>
            </a:r>
            <a:r>
              <a:rPr spc="-5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10" dirty="0"/>
              <a:t>facilitate</a:t>
            </a:r>
            <a:r>
              <a:rPr spc="-25" dirty="0"/>
              <a:t> </a:t>
            </a:r>
            <a:r>
              <a:rPr dirty="0"/>
              <a:t>swift</a:t>
            </a:r>
            <a:r>
              <a:rPr spc="-3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10" dirty="0"/>
              <a:t>informed</a:t>
            </a:r>
            <a:r>
              <a:rPr spc="-45" dirty="0"/>
              <a:t> </a:t>
            </a:r>
            <a:r>
              <a:rPr spc="-10" dirty="0"/>
              <a:t>decision-making.</a:t>
            </a:r>
          </a:p>
          <a:p>
            <a:pPr marL="12700" marR="2164715">
              <a:lnSpc>
                <a:spcPct val="314000"/>
              </a:lnSpc>
            </a:pPr>
            <a:r>
              <a:rPr dirty="0"/>
              <a:t>Adding</a:t>
            </a:r>
            <a:r>
              <a:rPr spc="-50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analytics</a:t>
            </a:r>
            <a:r>
              <a:rPr spc="-45" dirty="0"/>
              <a:t> </a:t>
            </a:r>
            <a:r>
              <a:rPr dirty="0"/>
              <a:t>team</a:t>
            </a:r>
            <a:r>
              <a:rPr spc="-4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dirty="0"/>
              <a:t>hiring</a:t>
            </a:r>
            <a:r>
              <a:rPr spc="-40" dirty="0"/>
              <a:t> </a:t>
            </a:r>
            <a:r>
              <a:rPr dirty="0"/>
              <a:t>new</a:t>
            </a:r>
            <a:r>
              <a:rPr spc="-55" dirty="0"/>
              <a:t> </a:t>
            </a:r>
            <a:r>
              <a:rPr spc="-10" dirty="0"/>
              <a:t>analysts.</a:t>
            </a:r>
            <a:r>
              <a:rPr dirty="0"/>
              <a:t> Seeking</a:t>
            </a:r>
            <a:r>
              <a:rPr spc="-40" dirty="0"/>
              <a:t> </a:t>
            </a:r>
            <a:r>
              <a:rPr spc="-10" dirty="0"/>
              <a:t>individuals</a:t>
            </a:r>
            <a:r>
              <a:rPr spc="-40" dirty="0"/>
              <a:t> </a:t>
            </a:r>
            <a:r>
              <a:rPr spc="-10" dirty="0"/>
              <a:t>proficient</a:t>
            </a:r>
            <a:r>
              <a:rPr spc="-40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both</a:t>
            </a:r>
            <a:r>
              <a:rPr spc="-40" dirty="0"/>
              <a:t> </a:t>
            </a:r>
            <a:r>
              <a:rPr dirty="0"/>
              <a:t>technical</a:t>
            </a:r>
            <a:r>
              <a:rPr spc="-3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soft</a:t>
            </a:r>
            <a:r>
              <a:rPr spc="-40" dirty="0"/>
              <a:t> </a:t>
            </a:r>
            <a:r>
              <a:rPr spc="-10" dirty="0"/>
              <a:t>skills.</a:t>
            </a:r>
          </a:p>
          <a:p>
            <a:pPr>
              <a:lnSpc>
                <a:spcPct val="100000"/>
              </a:lnSpc>
            </a:pPr>
            <a:endParaRPr spc="-10" dirty="0"/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pc="-10" dirty="0"/>
          </a:p>
          <a:p>
            <a:pPr marL="12700" marR="5080">
              <a:lnSpc>
                <a:spcPts val="1970"/>
              </a:lnSpc>
            </a:pPr>
            <a:r>
              <a:rPr spc="-80" dirty="0"/>
              <a:t>To</a:t>
            </a:r>
            <a:r>
              <a:rPr spc="-25" dirty="0"/>
              <a:t> </a:t>
            </a:r>
            <a:r>
              <a:rPr dirty="0"/>
              <a:t>assess</a:t>
            </a:r>
            <a:r>
              <a:rPr spc="-65" dirty="0"/>
              <a:t> </a:t>
            </a:r>
            <a:r>
              <a:rPr dirty="0"/>
              <a:t>these</a:t>
            </a:r>
            <a:r>
              <a:rPr spc="-40" dirty="0"/>
              <a:t> </a:t>
            </a:r>
            <a:r>
              <a:rPr spc="-10" dirty="0"/>
              <a:t>competencies,</a:t>
            </a:r>
            <a:r>
              <a:rPr spc="-35" dirty="0"/>
              <a:t> </a:t>
            </a:r>
            <a:r>
              <a:rPr dirty="0"/>
              <a:t>initiated</a:t>
            </a:r>
            <a:r>
              <a:rPr spc="-20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SQL</a:t>
            </a:r>
            <a:r>
              <a:rPr spc="-40" dirty="0"/>
              <a:t> </a:t>
            </a:r>
            <a:r>
              <a:rPr spc="-10" dirty="0"/>
              <a:t>challenge</a:t>
            </a:r>
            <a:r>
              <a:rPr spc="-40" dirty="0"/>
              <a:t> </a:t>
            </a:r>
            <a:r>
              <a:rPr dirty="0"/>
              <a:t>as</a:t>
            </a:r>
            <a:r>
              <a:rPr spc="-30" dirty="0"/>
              <a:t> </a:t>
            </a:r>
            <a:r>
              <a:rPr dirty="0"/>
              <a:t>part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hiring</a:t>
            </a:r>
            <a:r>
              <a:rPr spc="-30" dirty="0"/>
              <a:t> </a:t>
            </a:r>
            <a:r>
              <a:rPr spc="-10" dirty="0"/>
              <a:t>process, </a:t>
            </a:r>
            <a:r>
              <a:rPr dirty="0"/>
              <a:t>aiming</a:t>
            </a:r>
            <a:r>
              <a:rPr spc="-3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gain</a:t>
            </a:r>
            <a:r>
              <a:rPr spc="-4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spc="-10" dirty="0"/>
              <a:t>comprehensive</a:t>
            </a:r>
            <a:r>
              <a:rPr spc="-55" dirty="0"/>
              <a:t> </a:t>
            </a:r>
            <a:r>
              <a:rPr spc="-10" dirty="0"/>
              <a:t>understanding</a:t>
            </a:r>
            <a:r>
              <a:rPr spc="-4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candidates'</a:t>
            </a:r>
            <a:r>
              <a:rPr spc="-50" dirty="0"/>
              <a:t> </a:t>
            </a:r>
            <a:r>
              <a:rPr spc="-10" dirty="0"/>
              <a:t>capabilities."</a:t>
            </a:r>
          </a:p>
        </p:txBody>
      </p:sp>
      <p:sp>
        <p:nvSpPr>
          <p:cNvPr id="9" name="object 9"/>
          <p:cNvSpPr/>
          <p:nvPr/>
        </p:nvSpPr>
        <p:spPr>
          <a:xfrm>
            <a:off x="2941320" y="6131052"/>
            <a:ext cx="8412480" cy="0"/>
          </a:xfrm>
          <a:custGeom>
            <a:avLst/>
            <a:gdLst/>
            <a:ahLst/>
            <a:cxnLst/>
            <a:rect l="l" t="t" r="r" b="b"/>
            <a:pathLst>
              <a:path w="8412480">
                <a:moveTo>
                  <a:pt x="0" y="0"/>
                </a:moveTo>
                <a:lnTo>
                  <a:pt x="8412480" y="0"/>
                </a:lnTo>
              </a:path>
            </a:pathLst>
          </a:custGeom>
          <a:ln w="12700">
            <a:solidFill>
              <a:srgbClr val="FFE1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6025" y="391795"/>
            <a:ext cx="12966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65" dirty="0">
                <a:solidFill>
                  <a:srgbClr val="7C4B00"/>
                </a:solidFill>
                <a:latin typeface="Tahoma"/>
                <a:cs typeface="Tahoma"/>
              </a:rPr>
              <a:t>Why?</a:t>
            </a:r>
            <a:endParaRPr sz="4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8596" y="755904"/>
            <a:ext cx="10517505" cy="1152525"/>
            <a:chOff x="958596" y="755904"/>
            <a:chExt cx="10517505" cy="1152525"/>
          </a:xfrm>
        </p:grpSpPr>
        <p:sp>
          <p:nvSpPr>
            <p:cNvPr id="3" name="object 3"/>
            <p:cNvSpPr/>
            <p:nvPr/>
          </p:nvSpPr>
          <p:spPr>
            <a:xfrm>
              <a:off x="958596" y="755904"/>
              <a:ext cx="10517505" cy="1152525"/>
            </a:xfrm>
            <a:custGeom>
              <a:avLst/>
              <a:gdLst/>
              <a:ahLst/>
              <a:cxnLst/>
              <a:rect l="l" t="t" r="r" b="b"/>
              <a:pathLst>
                <a:path w="10517505" h="1152525">
                  <a:moveTo>
                    <a:pt x="10401935" y="0"/>
                  </a:moveTo>
                  <a:lnTo>
                    <a:pt x="115214" y="0"/>
                  </a:lnTo>
                  <a:lnTo>
                    <a:pt x="70369" y="9050"/>
                  </a:lnTo>
                  <a:lnTo>
                    <a:pt x="33747" y="33734"/>
                  </a:lnTo>
                  <a:lnTo>
                    <a:pt x="9054" y="70348"/>
                  </a:lnTo>
                  <a:lnTo>
                    <a:pt x="0" y="115188"/>
                  </a:lnTo>
                  <a:lnTo>
                    <a:pt x="0" y="1036955"/>
                  </a:lnTo>
                  <a:lnTo>
                    <a:pt x="9054" y="1081795"/>
                  </a:lnTo>
                  <a:lnTo>
                    <a:pt x="33747" y="1118409"/>
                  </a:lnTo>
                  <a:lnTo>
                    <a:pt x="70369" y="1143093"/>
                  </a:lnTo>
                  <a:lnTo>
                    <a:pt x="115214" y="1152144"/>
                  </a:lnTo>
                  <a:lnTo>
                    <a:pt x="10401935" y="1152144"/>
                  </a:lnTo>
                  <a:lnTo>
                    <a:pt x="10446775" y="1143093"/>
                  </a:lnTo>
                  <a:lnTo>
                    <a:pt x="10483389" y="1118409"/>
                  </a:lnTo>
                  <a:lnTo>
                    <a:pt x="10508073" y="1081795"/>
                  </a:lnTo>
                  <a:lnTo>
                    <a:pt x="10517124" y="1036955"/>
                  </a:lnTo>
                  <a:lnTo>
                    <a:pt x="10517124" y="115188"/>
                  </a:lnTo>
                  <a:lnTo>
                    <a:pt x="10508073" y="70348"/>
                  </a:lnTo>
                  <a:lnTo>
                    <a:pt x="10483389" y="33734"/>
                  </a:lnTo>
                  <a:lnTo>
                    <a:pt x="10446775" y="9050"/>
                  </a:lnTo>
                  <a:lnTo>
                    <a:pt x="10401935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21777" y="1072476"/>
              <a:ext cx="405130" cy="521970"/>
            </a:xfrm>
            <a:custGeom>
              <a:avLst/>
              <a:gdLst/>
              <a:ahLst/>
              <a:cxnLst/>
              <a:rect l="l" t="t" r="r" b="b"/>
              <a:pathLst>
                <a:path w="405130" h="521969">
                  <a:moveTo>
                    <a:pt x="405104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0" y="482536"/>
                  </a:lnTo>
                  <a:lnTo>
                    <a:pt x="0" y="521893"/>
                  </a:lnTo>
                  <a:lnTo>
                    <a:pt x="405104" y="521893"/>
                  </a:lnTo>
                  <a:lnTo>
                    <a:pt x="405104" y="482765"/>
                  </a:lnTo>
                  <a:lnTo>
                    <a:pt x="405104" y="482536"/>
                  </a:lnTo>
                  <a:lnTo>
                    <a:pt x="405104" y="38582"/>
                  </a:lnTo>
                  <a:lnTo>
                    <a:pt x="365899" y="38582"/>
                  </a:lnTo>
                  <a:lnTo>
                    <a:pt x="365899" y="482536"/>
                  </a:lnTo>
                  <a:lnTo>
                    <a:pt x="39204" y="482536"/>
                  </a:lnTo>
                  <a:lnTo>
                    <a:pt x="39204" y="38100"/>
                  </a:lnTo>
                  <a:lnTo>
                    <a:pt x="405104" y="38100"/>
                  </a:lnTo>
                  <a:lnTo>
                    <a:pt x="40510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21779" y="1071864"/>
              <a:ext cx="405130" cy="522605"/>
            </a:xfrm>
            <a:custGeom>
              <a:avLst/>
              <a:gdLst/>
              <a:ahLst/>
              <a:cxnLst/>
              <a:rect l="l" t="t" r="r" b="b"/>
              <a:pathLst>
                <a:path w="405130" h="522605">
                  <a:moveTo>
                    <a:pt x="39204" y="39192"/>
                  </a:moveTo>
                  <a:lnTo>
                    <a:pt x="365905" y="39192"/>
                  </a:lnTo>
                  <a:lnTo>
                    <a:pt x="365905" y="483369"/>
                  </a:lnTo>
                  <a:lnTo>
                    <a:pt x="39204" y="483368"/>
                  </a:lnTo>
                  <a:lnTo>
                    <a:pt x="39204" y="39192"/>
                  </a:lnTo>
                  <a:close/>
                </a:path>
                <a:path w="405130" h="522605">
                  <a:moveTo>
                    <a:pt x="0" y="522560"/>
                  </a:moveTo>
                  <a:lnTo>
                    <a:pt x="405109" y="522561"/>
                  </a:lnTo>
                  <a:lnTo>
                    <a:pt x="405109" y="0"/>
                  </a:lnTo>
                  <a:lnTo>
                    <a:pt x="0" y="0"/>
                  </a:lnTo>
                  <a:lnTo>
                    <a:pt x="0" y="522560"/>
                  </a:lnTo>
                  <a:close/>
                </a:path>
              </a:pathLst>
            </a:custGeom>
            <a:ln w="762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7402" y="1169845"/>
              <a:ext cx="111125" cy="26670"/>
            </a:xfrm>
            <a:custGeom>
              <a:avLst/>
              <a:gdLst/>
              <a:ahLst/>
              <a:cxnLst/>
              <a:rect l="l" t="t" r="r" b="b"/>
              <a:pathLst>
                <a:path w="111125" h="26669">
                  <a:moveTo>
                    <a:pt x="111078" y="0"/>
                  </a:moveTo>
                  <a:lnTo>
                    <a:pt x="0" y="0"/>
                  </a:lnTo>
                  <a:lnTo>
                    <a:pt x="0" y="26128"/>
                  </a:lnTo>
                  <a:lnTo>
                    <a:pt x="111078" y="26128"/>
                  </a:lnTo>
                  <a:lnTo>
                    <a:pt x="1110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7402" y="1169845"/>
              <a:ext cx="111125" cy="26670"/>
            </a:xfrm>
            <a:custGeom>
              <a:avLst/>
              <a:gdLst/>
              <a:ahLst/>
              <a:cxnLst/>
              <a:rect l="l" t="t" r="r" b="b"/>
              <a:pathLst>
                <a:path w="111125" h="26669">
                  <a:moveTo>
                    <a:pt x="0" y="26128"/>
                  </a:moveTo>
                  <a:lnTo>
                    <a:pt x="111078" y="26128"/>
                  </a:lnTo>
                  <a:lnTo>
                    <a:pt x="111078" y="0"/>
                  </a:lnTo>
                  <a:lnTo>
                    <a:pt x="0" y="0"/>
                  </a:lnTo>
                  <a:lnTo>
                    <a:pt x="0" y="26128"/>
                  </a:lnTo>
                  <a:close/>
                </a:path>
              </a:pathLst>
            </a:custGeom>
            <a:ln w="762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7402" y="1274357"/>
              <a:ext cx="111125" cy="26670"/>
            </a:xfrm>
            <a:custGeom>
              <a:avLst/>
              <a:gdLst/>
              <a:ahLst/>
              <a:cxnLst/>
              <a:rect l="l" t="t" r="r" b="b"/>
              <a:pathLst>
                <a:path w="111125" h="26669">
                  <a:moveTo>
                    <a:pt x="111078" y="0"/>
                  </a:moveTo>
                  <a:lnTo>
                    <a:pt x="0" y="0"/>
                  </a:lnTo>
                  <a:lnTo>
                    <a:pt x="0" y="26128"/>
                  </a:lnTo>
                  <a:lnTo>
                    <a:pt x="111078" y="26128"/>
                  </a:lnTo>
                  <a:lnTo>
                    <a:pt x="1110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7402" y="1274357"/>
              <a:ext cx="111125" cy="26670"/>
            </a:xfrm>
            <a:custGeom>
              <a:avLst/>
              <a:gdLst/>
              <a:ahLst/>
              <a:cxnLst/>
              <a:rect l="l" t="t" r="r" b="b"/>
              <a:pathLst>
                <a:path w="111125" h="26669">
                  <a:moveTo>
                    <a:pt x="0" y="26128"/>
                  </a:moveTo>
                  <a:lnTo>
                    <a:pt x="111078" y="26128"/>
                  </a:lnTo>
                  <a:lnTo>
                    <a:pt x="111078" y="0"/>
                  </a:lnTo>
                  <a:lnTo>
                    <a:pt x="0" y="0"/>
                  </a:lnTo>
                  <a:lnTo>
                    <a:pt x="0" y="26128"/>
                  </a:lnTo>
                  <a:close/>
                </a:path>
              </a:pathLst>
            </a:custGeom>
            <a:ln w="762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7402" y="1483381"/>
              <a:ext cx="111125" cy="26670"/>
            </a:xfrm>
            <a:custGeom>
              <a:avLst/>
              <a:gdLst/>
              <a:ahLst/>
              <a:cxnLst/>
              <a:rect l="l" t="t" r="r" b="b"/>
              <a:pathLst>
                <a:path w="111125" h="26669">
                  <a:moveTo>
                    <a:pt x="111078" y="0"/>
                  </a:moveTo>
                  <a:lnTo>
                    <a:pt x="0" y="0"/>
                  </a:lnTo>
                  <a:lnTo>
                    <a:pt x="0" y="26128"/>
                  </a:lnTo>
                  <a:lnTo>
                    <a:pt x="111078" y="26128"/>
                  </a:lnTo>
                  <a:lnTo>
                    <a:pt x="1110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7402" y="1483381"/>
              <a:ext cx="111125" cy="26670"/>
            </a:xfrm>
            <a:custGeom>
              <a:avLst/>
              <a:gdLst/>
              <a:ahLst/>
              <a:cxnLst/>
              <a:rect l="l" t="t" r="r" b="b"/>
              <a:pathLst>
                <a:path w="111125" h="26669">
                  <a:moveTo>
                    <a:pt x="0" y="26128"/>
                  </a:moveTo>
                  <a:lnTo>
                    <a:pt x="111078" y="26128"/>
                  </a:lnTo>
                  <a:lnTo>
                    <a:pt x="111078" y="0"/>
                  </a:lnTo>
                  <a:lnTo>
                    <a:pt x="0" y="0"/>
                  </a:lnTo>
                  <a:lnTo>
                    <a:pt x="0" y="26128"/>
                  </a:lnTo>
                  <a:close/>
                </a:path>
              </a:pathLst>
            </a:custGeom>
            <a:ln w="762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7402" y="1378869"/>
              <a:ext cx="111125" cy="26670"/>
            </a:xfrm>
            <a:custGeom>
              <a:avLst/>
              <a:gdLst/>
              <a:ahLst/>
              <a:cxnLst/>
              <a:rect l="l" t="t" r="r" b="b"/>
              <a:pathLst>
                <a:path w="111125" h="26669">
                  <a:moveTo>
                    <a:pt x="111078" y="0"/>
                  </a:moveTo>
                  <a:lnTo>
                    <a:pt x="0" y="0"/>
                  </a:lnTo>
                  <a:lnTo>
                    <a:pt x="0" y="26128"/>
                  </a:lnTo>
                  <a:lnTo>
                    <a:pt x="111078" y="26128"/>
                  </a:lnTo>
                  <a:lnTo>
                    <a:pt x="11107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7402" y="1378869"/>
              <a:ext cx="111125" cy="26670"/>
            </a:xfrm>
            <a:custGeom>
              <a:avLst/>
              <a:gdLst/>
              <a:ahLst/>
              <a:cxnLst/>
              <a:rect l="l" t="t" r="r" b="b"/>
              <a:pathLst>
                <a:path w="111125" h="26669">
                  <a:moveTo>
                    <a:pt x="0" y="26128"/>
                  </a:moveTo>
                  <a:lnTo>
                    <a:pt x="111078" y="26128"/>
                  </a:lnTo>
                  <a:lnTo>
                    <a:pt x="111078" y="0"/>
                  </a:lnTo>
                  <a:lnTo>
                    <a:pt x="0" y="0"/>
                  </a:lnTo>
                  <a:lnTo>
                    <a:pt x="0" y="26128"/>
                  </a:lnTo>
                  <a:close/>
                </a:path>
              </a:pathLst>
            </a:custGeom>
            <a:ln w="762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377" y="1133374"/>
              <a:ext cx="104325" cy="3995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06068" y="1014984"/>
              <a:ext cx="634365" cy="634365"/>
            </a:xfrm>
            <a:custGeom>
              <a:avLst/>
              <a:gdLst/>
              <a:ahLst/>
              <a:cxnLst/>
              <a:rect l="l" t="t" r="r" b="b"/>
              <a:pathLst>
                <a:path w="634364" h="634364">
                  <a:moveTo>
                    <a:pt x="0" y="633984"/>
                  </a:moveTo>
                  <a:lnTo>
                    <a:pt x="633983" y="633984"/>
                  </a:lnTo>
                  <a:lnTo>
                    <a:pt x="633983" y="0"/>
                  </a:lnTo>
                  <a:lnTo>
                    <a:pt x="0" y="0"/>
                  </a:lnTo>
                  <a:lnTo>
                    <a:pt x="0" y="6339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97632" y="1144651"/>
            <a:ext cx="6350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35" dirty="0">
                <a:latin typeface="Calibri"/>
                <a:cs typeface="Calibri"/>
              </a:rPr>
              <a:t>Task</a:t>
            </a:r>
            <a:r>
              <a:rPr sz="2100" b="1" spc="-55" dirty="0">
                <a:latin typeface="Calibri"/>
                <a:cs typeface="Calibri"/>
              </a:rPr>
              <a:t> </a:t>
            </a:r>
            <a:r>
              <a:rPr sz="2100" spc="-50" dirty="0">
                <a:latin typeface="Calibri"/>
                <a:cs typeface="Calibri"/>
              </a:rPr>
              <a:t>: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58596" y="2196083"/>
            <a:ext cx="10517505" cy="1150620"/>
            <a:chOff x="958596" y="2196083"/>
            <a:chExt cx="10517505" cy="1150620"/>
          </a:xfrm>
        </p:grpSpPr>
        <p:sp>
          <p:nvSpPr>
            <p:cNvPr id="18" name="object 18"/>
            <p:cNvSpPr/>
            <p:nvPr/>
          </p:nvSpPr>
          <p:spPr>
            <a:xfrm>
              <a:off x="958596" y="2196083"/>
              <a:ext cx="10517505" cy="1150620"/>
            </a:xfrm>
            <a:custGeom>
              <a:avLst/>
              <a:gdLst/>
              <a:ahLst/>
              <a:cxnLst/>
              <a:rect l="l" t="t" r="r" b="b"/>
              <a:pathLst>
                <a:path w="10517505" h="1150620">
                  <a:moveTo>
                    <a:pt x="10402062" y="0"/>
                  </a:moveTo>
                  <a:lnTo>
                    <a:pt x="115062" y="0"/>
                  </a:lnTo>
                  <a:lnTo>
                    <a:pt x="70273" y="9048"/>
                  </a:lnTo>
                  <a:lnTo>
                    <a:pt x="33699" y="33718"/>
                  </a:lnTo>
                  <a:lnTo>
                    <a:pt x="9041" y="70294"/>
                  </a:lnTo>
                  <a:lnTo>
                    <a:pt x="0" y="115062"/>
                  </a:lnTo>
                  <a:lnTo>
                    <a:pt x="0" y="1035557"/>
                  </a:lnTo>
                  <a:lnTo>
                    <a:pt x="9041" y="1080325"/>
                  </a:lnTo>
                  <a:lnTo>
                    <a:pt x="33699" y="1116901"/>
                  </a:lnTo>
                  <a:lnTo>
                    <a:pt x="70273" y="1141571"/>
                  </a:lnTo>
                  <a:lnTo>
                    <a:pt x="115062" y="1150619"/>
                  </a:lnTo>
                  <a:lnTo>
                    <a:pt x="10402062" y="1150619"/>
                  </a:lnTo>
                  <a:lnTo>
                    <a:pt x="10446829" y="1141571"/>
                  </a:lnTo>
                  <a:lnTo>
                    <a:pt x="10483405" y="1116901"/>
                  </a:lnTo>
                  <a:lnTo>
                    <a:pt x="10508075" y="1080325"/>
                  </a:lnTo>
                  <a:lnTo>
                    <a:pt x="10517124" y="1035557"/>
                  </a:lnTo>
                  <a:lnTo>
                    <a:pt x="10517124" y="115062"/>
                  </a:lnTo>
                  <a:lnTo>
                    <a:pt x="10508075" y="70294"/>
                  </a:lnTo>
                  <a:lnTo>
                    <a:pt x="10483405" y="33718"/>
                  </a:lnTo>
                  <a:lnTo>
                    <a:pt x="10446829" y="9048"/>
                  </a:lnTo>
                  <a:lnTo>
                    <a:pt x="1040206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41382" y="2524935"/>
              <a:ext cx="366395" cy="104775"/>
            </a:xfrm>
            <a:custGeom>
              <a:avLst/>
              <a:gdLst/>
              <a:ahLst/>
              <a:cxnLst/>
              <a:rect l="l" t="t" r="r" b="b"/>
              <a:pathLst>
                <a:path w="366394" h="104775">
                  <a:moveTo>
                    <a:pt x="182952" y="0"/>
                  </a:moveTo>
                  <a:lnTo>
                    <a:pt x="111740" y="4096"/>
                  </a:lnTo>
                  <a:lnTo>
                    <a:pt x="53587" y="15268"/>
                  </a:lnTo>
                  <a:lnTo>
                    <a:pt x="14377" y="31839"/>
                  </a:lnTo>
                  <a:lnTo>
                    <a:pt x="0" y="52130"/>
                  </a:lnTo>
                  <a:lnTo>
                    <a:pt x="14377" y="72422"/>
                  </a:lnTo>
                  <a:lnTo>
                    <a:pt x="53587" y="88993"/>
                  </a:lnTo>
                  <a:lnTo>
                    <a:pt x="111740" y="100165"/>
                  </a:lnTo>
                  <a:lnTo>
                    <a:pt x="182952" y="104261"/>
                  </a:lnTo>
                  <a:lnTo>
                    <a:pt x="254166" y="100165"/>
                  </a:lnTo>
                  <a:lnTo>
                    <a:pt x="312319" y="88993"/>
                  </a:lnTo>
                  <a:lnTo>
                    <a:pt x="351527" y="72422"/>
                  </a:lnTo>
                  <a:lnTo>
                    <a:pt x="365905" y="52131"/>
                  </a:lnTo>
                  <a:lnTo>
                    <a:pt x="351527" y="31839"/>
                  </a:lnTo>
                  <a:lnTo>
                    <a:pt x="312319" y="15268"/>
                  </a:lnTo>
                  <a:lnTo>
                    <a:pt x="254166" y="4096"/>
                  </a:lnTo>
                  <a:lnTo>
                    <a:pt x="18295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41382" y="2524935"/>
              <a:ext cx="366395" cy="104775"/>
            </a:xfrm>
            <a:custGeom>
              <a:avLst/>
              <a:gdLst/>
              <a:ahLst/>
              <a:cxnLst/>
              <a:rect l="l" t="t" r="r" b="b"/>
              <a:pathLst>
                <a:path w="366394" h="104775">
                  <a:moveTo>
                    <a:pt x="365905" y="52131"/>
                  </a:moveTo>
                  <a:lnTo>
                    <a:pt x="351527" y="72422"/>
                  </a:lnTo>
                  <a:lnTo>
                    <a:pt x="312319" y="88993"/>
                  </a:lnTo>
                  <a:lnTo>
                    <a:pt x="254166" y="100165"/>
                  </a:lnTo>
                  <a:lnTo>
                    <a:pt x="182952" y="104261"/>
                  </a:lnTo>
                  <a:lnTo>
                    <a:pt x="111740" y="100165"/>
                  </a:lnTo>
                  <a:lnTo>
                    <a:pt x="53587" y="88993"/>
                  </a:lnTo>
                  <a:lnTo>
                    <a:pt x="14377" y="72422"/>
                  </a:lnTo>
                  <a:lnTo>
                    <a:pt x="0" y="52130"/>
                  </a:lnTo>
                  <a:lnTo>
                    <a:pt x="14377" y="31839"/>
                  </a:lnTo>
                  <a:lnTo>
                    <a:pt x="53587" y="15268"/>
                  </a:lnTo>
                  <a:lnTo>
                    <a:pt x="111740" y="4096"/>
                  </a:lnTo>
                  <a:lnTo>
                    <a:pt x="182952" y="0"/>
                  </a:lnTo>
                  <a:lnTo>
                    <a:pt x="254166" y="4096"/>
                  </a:lnTo>
                  <a:lnTo>
                    <a:pt x="312319" y="15268"/>
                  </a:lnTo>
                  <a:lnTo>
                    <a:pt x="351527" y="31839"/>
                  </a:lnTo>
                  <a:lnTo>
                    <a:pt x="365905" y="52131"/>
                  </a:lnTo>
                  <a:close/>
                </a:path>
              </a:pathLst>
            </a:custGeom>
            <a:ln w="760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41382" y="2603131"/>
              <a:ext cx="366395" cy="156845"/>
            </a:xfrm>
            <a:custGeom>
              <a:avLst/>
              <a:gdLst/>
              <a:ahLst/>
              <a:cxnLst/>
              <a:rect l="l" t="t" r="r" b="b"/>
              <a:pathLst>
                <a:path w="366394" h="156844">
                  <a:moveTo>
                    <a:pt x="0" y="0"/>
                  </a:moveTo>
                  <a:lnTo>
                    <a:pt x="0" y="104261"/>
                  </a:lnTo>
                  <a:lnTo>
                    <a:pt x="53742" y="141079"/>
                  </a:lnTo>
                  <a:lnTo>
                    <a:pt x="111915" y="152279"/>
                  </a:lnTo>
                  <a:lnTo>
                    <a:pt x="182952" y="156393"/>
                  </a:lnTo>
                  <a:lnTo>
                    <a:pt x="253989" y="152279"/>
                  </a:lnTo>
                  <a:lnTo>
                    <a:pt x="312162" y="141079"/>
                  </a:lnTo>
                  <a:lnTo>
                    <a:pt x="351468" y="124503"/>
                  </a:lnTo>
                  <a:lnTo>
                    <a:pt x="365905" y="104262"/>
                  </a:lnTo>
                  <a:lnTo>
                    <a:pt x="305792" y="104262"/>
                  </a:lnTo>
                  <a:lnTo>
                    <a:pt x="300564" y="99049"/>
                  </a:lnTo>
                  <a:lnTo>
                    <a:pt x="300564" y="83409"/>
                  </a:lnTo>
                  <a:lnTo>
                    <a:pt x="305792" y="78196"/>
                  </a:lnTo>
                  <a:lnTo>
                    <a:pt x="365905" y="78196"/>
                  </a:lnTo>
                  <a:lnTo>
                    <a:pt x="365905" y="52131"/>
                  </a:lnTo>
                  <a:lnTo>
                    <a:pt x="182952" y="52131"/>
                  </a:lnTo>
                  <a:lnTo>
                    <a:pt x="111915" y="48017"/>
                  </a:lnTo>
                  <a:lnTo>
                    <a:pt x="53742" y="36817"/>
                  </a:lnTo>
                  <a:lnTo>
                    <a:pt x="14436" y="20241"/>
                  </a:lnTo>
                  <a:lnTo>
                    <a:pt x="0" y="0"/>
                  </a:lnTo>
                  <a:close/>
                </a:path>
                <a:path w="366394" h="156844">
                  <a:moveTo>
                    <a:pt x="365905" y="78196"/>
                  </a:moveTo>
                  <a:lnTo>
                    <a:pt x="321473" y="78196"/>
                  </a:lnTo>
                  <a:lnTo>
                    <a:pt x="326700" y="83409"/>
                  </a:lnTo>
                  <a:lnTo>
                    <a:pt x="326700" y="99049"/>
                  </a:lnTo>
                  <a:lnTo>
                    <a:pt x="321473" y="104262"/>
                  </a:lnTo>
                  <a:lnTo>
                    <a:pt x="365905" y="104262"/>
                  </a:lnTo>
                  <a:lnTo>
                    <a:pt x="365905" y="78196"/>
                  </a:lnTo>
                  <a:close/>
                </a:path>
                <a:path w="366394" h="156844">
                  <a:moveTo>
                    <a:pt x="365905" y="0"/>
                  </a:moveTo>
                  <a:lnTo>
                    <a:pt x="351468" y="20241"/>
                  </a:lnTo>
                  <a:lnTo>
                    <a:pt x="312162" y="36817"/>
                  </a:lnTo>
                  <a:lnTo>
                    <a:pt x="253989" y="48017"/>
                  </a:lnTo>
                  <a:lnTo>
                    <a:pt x="182952" y="52131"/>
                  </a:lnTo>
                  <a:lnTo>
                    <a:pt x="365905" y="52131"/>
                  </a:lnTo>
                  <a:lnTo>
                    <a:pt x="36590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1382" y="2603131"/>
              <a:ext cx="366395" cy="156845"/>
            </a:xfrm>
            <a:custGeom>
              <a:avLst/>
              <a:gdLst/>
              <a:ahLst/>
              <a:cxnLst/>
              <a:rect l="l" t="t" r="r" b="b"/>
              <a:pathLst>
                <a:path w="366394" h="156844">
                  <a:moveTo>
                    <a:pt x="313632" y="104262"/>
                  </a:moveTo>
                  <a:lnTo>
                    <a:pt x="305792" y="104262"/>
                  </a:lnTo>
                  <a:lnTo>
                    <a:pt x="300564" y="99049"/>
                  </a:lnTo>
                  <a:lnTo>
                    <a:pt x="300564" y="91229"/>
                  </a:lnTo>
                  <a:lnTo>
                    <a:pt x="300564" y="83409"/>
                  </a:lnTo>
                  <a:lnTo>
                    <a:pt x="305792" y="78196"/>
                  </a:lnTo>
                  <a:lnTo>
                    <a:pt x="313632" y="78196"/>
                  </a:lnTo>
                  <a:lnTo>
                    <a:pt x="321473" y="78196"/>
                  </a:lnTo>
                  <a:lnTo>
                    <a:pt x="326700" y="83409"/>
                  </a:lnTo>
                  <a:lnTo>
                    <a:pt x="326700" y="91229"/>
                  </a:lnTo>
                  <a:lnTo>
                    <a:pt x="326700" y="99049"/>
                  </a:lnTo>
                  <a:lnTo>
                    <a:pt x="321473" y="104262"/>
                  </a:lnTo>
                  <a:lnTo>
                    <a:pt x="313632" y="104262"/>
                  </a:lnTo>
                  <a:close/>
                </a:path>
                <a:path w="366394" h="156844">
                  <a:moveTo>
                    <a:pt x="182952" y="52131"/>
                  </a:moveTo>
                  <a:lnTo>
                    <a:pt x="111915" y="48017"/>
                  </a:lnTo>
                  <a:lnTo>
                    <a:pt x="53742" y="36817"/>
                  </a:lnTo>
                  <a:lnTo>
                    <a:pt x="14436" y="20241"/>
                  </a:lnTo>
                  <a:lnTo>
                    <a:pt x="0" y="0"/>
                  </a:lnTo>
                  <a:lnTo>
                    <a:pt x="0" y="104261"/>
                  </a:lnTo>
                  <a:lnTo>
                    <a:pt x="14436" y="124503"/>
                  </a:lnTo>
                  <a:lnTo>
                    <a:pt x="53742" y="141079"/>
                  </a:lnTo>
                  <a:lnTo>
                    <a:pt x="111915" y="152279"/>
                  </a:lnTo>
                  <a:lnTo>
                    <a:pt x="182952" y="156393"/>
                  </a:lnTo>
                  <a:lnTo>
                    <a:pt x="253989" y="152279"/>
                  </a:lnTo>
                  <a:lnTo>
                    <a:pt x="312162" y="141079"/>
                  </a:lnTo>
                  <a:lnTo>
                    <a:pt x="351468" y="124503"/>
                  </a:lnTo>
                  <a:lnTo>
                    <a:pt x="365905" y="104262"/>
                  </a:lnTo>
                  <a:lnTo>
                    <a:pt x="365905" y="0"/>
                  </a:lnTo>
                  <a:lnTo>
                    <a:pt x="351468" y="20241"/>
                  </a:lnTo>
                  <a:lnTo>
                    <a:pt x="312162" y="36817"/>
                  </a:lnTo>
                  <a:lnTo>
                    <a:pt x="253989" y="48017"/>
                  </a:lnTo>
                  <a:lnTo>
                    <a:pt x="182952" y="52131"/>
                  </a:lnTo>
                  <a:close/>
                </a:path>
              </a:pathLst>
            </a:custGeom>
            <a:ln w="76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41382" y="2733459"/>
              <a:ext cx="366395" cy="156845"/>
            </a:xfrm>
            <a:custGeom>
              <a:avLst/>
              <a:gdLst/>
              <a:ahLst/>
              <a:cxnLst/>
              <a:rect l="l" t="t" r="r" b="b"/>
              <a:pathLst>
                <a:path w="366394" h="156844">
                  <a:moveTo>
                    <a:pt x="0" y="0"/>
                  </a:moveTo>
                  <a:lnTo>
                    <a:pt x="0" y="104261"/>
                  </a:lnTo>
                  <a:lnTo>
                    <a:pt x="53742" y="141079"/>
                  </a:lnTo>
                  <a:lnTo>
                    <a:pt x="111915" y="152279"/>
                  </a:lnTo>
                  <a:lnTo>
                    <a:pt x="182952" y="156393"/>
                  </a:lnTo>
                  <a:lnTo>
                    <a:pt x="253989" y="152279"/>
                  </a:lnTo>
                  <a:lnTo>
                    <a:pt x="312162" y="141079"/>
                  </a:lnTo>
                  <a:lnTo>
                    <a:pt x="351468" y="124503"/>
                  </a:lnTo>
                  <a:lnTo>
                    <a:pt x="365905" y="104262"/>
                  </a:lnTo>
                  <a:lnTo>
                    <a:pt x="305792" y="104262"/>
                  </a:lnTo>
                  <a:lnTo>
                    <a:pt x="300564" y="99049"/>
                  </a:lnTo>
                  <a:lnTo>
                    <a:pt x="300564" y="83409"/>
                  </a:lnTo>
                  <a:lnTo>
                    <a:pt x="305792" y="78196"/>
                  </a:lnTo>
                  <a:lnTo>
                    <a:pt x="365905" y="78196"/>
                  </a:lnTo>
                  <a:lnTo>
                    <a:pt x="365905" y="52131"/>
                  </a:lnTo>
                  <a:lnTo>
                    <a:pt x="182952" y="52131"/>
                  </a:lnTo>
                  <a:lnTo>
                    <a:pt x="111915" y="48017"/>
                  </a:lnTo>
                  <a:lnTo>
                    <a:pt x="53742" y="36817"/>
                  </a:lnTo>
                  <a:lnTo>
                    <a:pt x="14436" y="20241"/>
                  </a:lnTo>
                  <a:lnTo>
                    <a:pt x="0" y="0"/>
                  </a:lnTo>
                  <a:close/>
                </a:path>
                <a:path w="366394" h="156844">
                  <a:moveTo>
                    <a:pt x="365905" y="78196"/>
                  </a:moveTo>
                  <a:lnTo>
                    <a:pt x="321473" y="78196"/>
                  </a:lnTo>
                  <a:lnTo>
                    <a:pt x="326700" y="83409"/>
                  </a:lnTo>
                  <a:lnTo>
                    <a:pt x="326700" y="99049"/>
                  </a:lnTo>
                  <a:lnTo>
                    <a:pt x="321473" y="104262"/>
                  </a:lnTo>
                  <a:lnTo>
                    <a:pt x="365905" y="104262"/>
                  </a:lnTo>
                  <a:lnTo>
                    <a:pt x="365905" y="78196"/>
                  </a:lnTo>
                  <a:close/>
                </a:path>
                <a:path w="366394" h="156844">
                  <a:moveTo>
                    <a:pt x="365905" y="0"/>
                  </a:moveTo>
                  <a:lnTo>
                    <a:pt x="351468" y="20241"/>
                  </a:lnTo>
                  <a:lnTo>
                    <a:pt x="312162" y="36817"/>
                  </a:lnTo>
                  <a:lnTo>
                    <a:pt x="253989" y="48017"/>
                  </a:lnTo>
                  <a:lnTo>
                    <a:pt x="182952" y="52131"/>
                  </a:lnTo>
                  <a:lnTo>
                    <a:pt x="365905" y="52131"/>
                  </a:lnTo>
                  <a:lnTo>
                    <a:pt x="36590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41382" y="2733459"/>
              <a:ext cx="366395" cy="156845"/>
            </a:xfrm>
            <a:custGeom>
              <a:avLst/>
              <a:gdLst/>
              <a:ahLst/>
              <a:cxnLst/>
              <a:rect l="l" t="t" r="r" b="b"/>
              <a:pathLst>
                <a:path w="366394" h="156844">
                  <a:moveTo>
                    <a:pt x="313632" y="104262"/>
                  </a:moveTo>
                  <a:lnTo>
                    <a:pt x="305792" y="104262"/>
                  </a:lnTo>
                  <a:lnTo>
                    <a:pt x="300564" y="99049"/>
                  </a:lnTo>
                  <a:lnTo>
                    <a:pt x="300564" y="91229"/>
                  </a:lnTo>
                  <a:lnTo>
                    <a:pt x="300564" y="83409"/>
                  </a:lnTo>
                  <a:lnTo>
                    <a:pt x="305792" y="78196"/>
                  </a:lnTo>
                  <a:lnTo>
                    <a:pt x="313632" y="78196"/>
                  </a:lnTo>
                  <a:lnTo>
                    <a:pt x="321473" y="78196"/>
                  </a:lnTo>
                  <a:lnTo>
                    <a:pt x="326700" y="83409"/>
                  </a:lnTo>
                  <a:lnTo>
                    <a:pt x="326700" y="91229"/>
                  </a:lnTo>
                  <a:lnTo>
                    <a:pt x="326700" y="99049"/>
                  </a:lnTo>
                  <a:lnTo>
                    <a:pt x="321473" y="104262"/>
                  </a:lnTo>
                  <a:lnTo>
                    <a:pt x="313632" y="104262"/>
                  </a:lnTo>
                  <a:close/>
                </a:path>
                <a:path w="366394" h="156844">
                  <a:moveTo>
                    <a:pt x="182952" y="52131"/>
                  </a:moveTo>
                  <a:lnTo>
                    <a:pt x="111915" y="48017"/>
                  </a:lnTo>
                  <a:lnTo>
                    <a:pt x="53742" y="36817"/>
                  </a:lnTo>
                  <a:lnTo>
                    <a:pt x="14436" y="20241"/>
                  </a:lnTo>
                  <a:lnTo>
                    <a:pt x="0" y="0"/>
                  </a:lnTo>
                  <a:lnTo>
                    <a:pt x="0" y="104261"/>
                  </a:lnTo>
                  <a:lnTo>
                    <a:pt x="14436" y="124503"/>
                  </a:lnTo>
                  <a:lnTo>
                    <a:pt x="53742" y="141079"/>
                  </a:lnTo>
                  <a:lnTo>
                    <a:pt x="111915" y="152279"/>
                  </a:lnTo>
                  <a:lnTo>
                    <a:pt x="182952" y="156393"/>
                  </a:lnTo>
                  <a:lnTo>
                    <a:pt x="253989" y="152279"/>
                  </a:lnTo>
                  <a:lnTo>
                    <a:pt x="312162" y="141079"/>
                  </a:lnTo>
                  <a:lnTo>
                    <a:pt x="351468" y="124503"/>
                  </a:lnTo>
                  <a:lnTo>
                    <a:pt x="365905" y="104262"/>
                  </a:lnTo>
                  <a:lnTo>
                    <a:pt x="365905" y="0"/>
                  </a:lnTo>
                  <a:lnTo>
                    <a:pt x="351468" y="20241"/>
                  </a:lnTo>
                  <a:lnTo>
                    <a:pt x="312162" y="36817"/>
                  </a:lnTo>
                  <a:lnTo>
                    <a:pt x="253989" y="48017"/>
                  </a:lnTo>
                  <a:lnTo>
                    <a:pt x="182952" y="52131"/>
                  </a:lnTo>
                  <a:close/>
                </a:path>
              </a:pathLst>
            </a:custGeom>
            <a:ln w="76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41382" y="2863786"/>
              <a:ext cx="366395" cy="156845"/>
            </a:xfrm>
            <a:custGeom>
              <a:avLst/>
              <a:gdLst/>
              <a:ahLst/>
              <a:cxnLst/>
              <a:rect l="l" t="t" r="r" b="b"/>
              <a:pathLst>
                <a:path w="366394" h="156844">
                  <a:moveTo>
                    <a:pt x="0" y="0"/>
                  </a:moveTo>
                  <a:lnTo>
                    <a:pt x="0" y="104261"/>
                  </a:lnTo>
                  <a:lnTo>
                    <a:pt x="53742" y="141079"/>
                  </a:lnTo>
                  <a:lnTo>
                    <a:pt x="111915" y="152279"/>
                  </a:lnTo>
                  <a:lnTo>
                    <a:pt x="182952" y="156393"/>
                  </a:lnTo>
                  <a:lnTo>
                    <a:pt x="253989" y="152279"/>
                  </a:lnTo>
                  <a:lnTo>
                    <a:pt x="312162" y="141079"/>
                  </a:lnTo>
                  <a:lnTo>
                    <a:pt x="351468" y="124503"/>
                  </a:lnTo>
                  <a:lnTo>
                    <a:pt x="365905" y="104262"/>
                  </a:lnTo>
                  <a:lnTo>
                    <a:pt x="305792" y="104262"/>
                  </a:lnTo>
                  <a:lnTo>
                    <a:pt x="300564" y="99049"/>
                  </a:lnTo>
                  <a:lnTo>
                    <a:pt x="300564" y="83409"/>
                  </a:lnTo>
                  <a:lnTo>
                    <a:pt x="305792" y="78196"/>
                  </a:lnTo>
                  <a:lnTo>
                    <a:pt x="365905" y="78196"/>
                  </a:lnTo>
                  <a:lnTo>
                    <a:pt x="365905" y="52131"/>
                  </a:lnTo>
                  <a:lnTo>
                    <a:pt x="182952" y="52131"/>
                  </a:lnTo>
                  <a:lnTo>
                    <a:pt x="111915" y="48017"/>
                  </a:lnTo>
                  <a:lnTo>
                    <a:pt x="53742" y="36817"/>
                  </a:lnTo>
                  <a:lnTo>
                    <a:pt x="14436" y="20241"/>
                  </a:lnTo>
                  <a:lnTo>
                    <a:pt x="0" y="0"/>
                  </a:lnTo>
                  <a:close/>
                </a:path>
                <a:path w="366394" h="156844">
                  <a:moveTo>
                    <a:pt x="365905" y="78196"/>
                  </a:moveTo>
                  <a:lnTo>
                    <a:pt x="321473" y="78196"/>
                  </a:lnTo>
                  <a:lnTo>
                    <a:pt x="326700" y="83409"/>
                  </a:lnTo>
                  <a:lnTo>
                    <a:pt x="326700" y="99049"/>
                  </a:lnTo>
                  <a:lnTo>
                    <a:pt x="321473" y="104262"/>
                  </a:lnTo>
                  <a:lnTo>
                    <a:pt x="365905" y="104262"/>
                  </a:lnTo>
                  <a:lnTo>
                    <a:pt x="365905" y="78196"/>
                  </a:lnTo>
                  <a:close/>
                </a:path>
                <a:path w="366394" h="156844">
                  <a:moveTo>
                    <a:pt x="365905" y="0"/>
                  </a:moveTo>
                  <a:lnTo>
                    <a:pt x="351468" y="20241"/>
                  </a:lnTo>
                  <a:lnTo>
                    <a:pt x="312162" y="36817"/>
                  </a:lnTo>
                  <a:lnTo>
                    <a:pt x="253989" y="48017"/>
                  </a:lnTo>
                  <a:lnTo>
                    <a:pt x="182952" y="52131"/>
                  </a:lnTo>
                  <a:lnTo>
                    <a:pt x="365905" y="52131"/>
                  </a:lnTo>
                  <a:lnTo>
                    <a:pt x="36590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41382" y="2863786"/>
              <a:ext cx="366395" cy="156845"/>
            </a:xfrm>
            <a:custGeom>
              <a:avLst/>
              <a:gdLst/>
              <a:ahLst/>
              <a:cxnLst/>
              <a:rect l="l" t="t" r="r" b="b"/>
              <a:pathLst>
                <a:path w="366394" h="156844">
                  <a:moveTo>
                    <a:pt x="313632" y="104262"/>
                  </a:moveTo>
                  <a:lnTo>
                    <a:pt x="305792" y="104262"/>
                  </a:lnTo>
                  <a:lnTo>
                    <a:pt x="300564" y="99049"/>
                  </a:lnTo>
                  <a:lnTo>
                    <a:pt x="300564" y="91229"/>
                  </a:lnTo>
                  <a:lnTo>
                    <a:pt x="300564" y="83409"/>
                  </a:lnTo>
                  <a:lnTo>
                    <a:pt x="305792" y="78196"/>
                  </a:lnTo>
                  <a:lnTo>
                    <a:pt x="313632" y="78196"/>
                  </a:lnTo>
                  <a:lnTo>
                    <a:pt x="321473" y="78196"/>
                  </a:lnTo>
                  <a:lnTo>
                    <a:pt x="326700" y="83409"/>
                  </a:lnTo>
                  <a:lnTo>
                    <a:pt x="326700" y="91229"/>
                  </a:lnTo>
                  <a:lnTo>
                    <a:pt x="326700" y="99049"/>
                  </a:lnTo>
                  <a:lnTo>
                    <a:pt x="321473" y="104262"/>
                  </a:lnTo>
                  <a:lnTo>
                    <a:pt x="313632" y="104262"/>
                  </a:lnTo>
                  <a:close/>
                </a:path>
                <a:path w="366394" h="156844">
                  <a:moveTo>
                    <a:pt x="182952" y="52131"/>
                  </a:moveTo>
                  <a:lnTo>
                    <a:pt x="111915" y="48017"/>
                  </a:lnTo>
                  <a:lnTo>
                    <a:pt x="53742" y="36817"/>
                  </a:lnTo>
                  <a:lnTo>
                    <a:pt x="14436" y="20241"/>
                  </a:lnTo>
                  <a:lnTo>
                    <a:pt x="0" y="0"/>
                  </a:lnTo>
                  <a:lnTo>
                    <a:pt x="0" y="104261"/>
                  </a:lnTo>
                  <a:lnTo>
                    <a:pt x="14436" y="124503"/>
                  </a:lnTo>
                  <a:lnTo>
                    <a:pt x="53742" y="141079"/>
                  </a:lnTo>
                  <a:lnTo>
                    <a:pt x="111915" y="152279"/>
                  </a:lnTo>
                  <a:lnTo>
                    <a:pt x="182952" y="156393"/>
                  </a:lnTo>
                  <a:lnTo>
                    <a:pt x="253989" y="152279"/>
                  </a:lnTo>
                  <a:lnTo>
                    <a:pt x="312162" y="141079"/>
                  </a:lnTo>
                  <a:lnTo>
                    <a:pt x="351468" y="124503"/>
                  </a:lnTo>
                  <a:lnTo>
                    <a:pt x="365905" y="104262"/>
                  </a:lnTo>
                  <a:lnTo>
                    <a:pt x="365905" y="0"/>
                  </a:lnTo>
                  <a:lnTo>
                    <a:pt x="351468" y="20241"/>
                  </a:lnTo>
                  <a:lnTo>
                    <a:pt x="312162" y="36817"/>
                  </a:lnTo>
                  <a:lnTo>
                    <a:pt x="253989" y="48017"/>
                  </a:lnTo>
                  <a:lnTo>
                    <a:pt x="182952" y="52131"/>
                  </a:lnTo>
                  <a:close/>
                </a:path>
              </a:pathLst>
            </a:custGeom>
            <a:ln w="76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6068" y="2455163"/>
              <a:ext cx="634365" cy="632460"/>
            </a:xfrm>
            <a:custGeom>
              <a:avLst/>
              <a:gdLst/>
              <a:ahLst/>
              <a:cxnLst/>
              <a:rect l="l" t="t" r="r" b="b"/>
              <a:pathLst>
                <a:path w="634364" h="632460">
                  <a:moveTo>
                    <a:pt x="0" y="632460"/>
                  </a:moveTo>
                  <a:lnTo>
                    <a:pt x="633983" y="632460"/>
                  </a:lnTo>
                  <a:lnTo>
                    <a:pt x="633983" y="0"/>
                  </a:lnTo>
                  <a:lnTo>
                    <a:pt x="0" y="0"/>
                  </a:lnTo>
                  <a:lnTo>
                    <a:pt x="0" y="63246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58596" y="3634740"/>
            <a:ext cx="10517505" cy="1152525"/>
            <a:chOff x="958596" y="3634740"/>
            <a:chExt cx="10517505" cy="1152525"/>
          </a:xfrm>
        </p:grpSpPr>
        <p:sp>
          <p:nvSpPr>
            <p:cNvPr id="29" name="object 29"/>
            <p:cNvSpPr/>
            <p:nvPr/>
          </p:nvSpPr>
          <p:spPr>
            <a:xfrm>
              <a:off x="958596" y="3634740"/>
              <a:ext cx="10517505" cy="1152525"/>
            </a:xfrm>
            <a:custGeom>
              <a:avLst/>
              <a:gdLst/>
              <a:ahLst/>
              <a:cxnLst/>
              <a:rect l="l" t="t" r="r" b="b"/>
              <a:pathLst>
                <a:path w="10517505" h="1152525">
                  <a:moveTo>
                    <a:pt x="10401935" y="0"/>
                  </a:moveTo>
                  <a:lnTo>
                    <a:pt x="115214" y="0"/>
                  </a:lnTo>
                  <a:lnTo>
                    <a:pt x="70369" y="9050"/>
                  </a:lnTo>
                  <a:lnTo>
                    <a:pt x="33747" y="33734"/>
                  </a:lnTo>
                  <a:lnTo>
                    <a:pt x="9054" y="70348"/>
                  </a:lnTo>
                  <a:lnTo>
                    <a:pt x="0" y="115189"/>
                  </a:lnTo>
                  <a:lnTo>
                    <a:pt x="0" y="1036955"/>
                  </a:lnTo>
                  <a:lnTo>
                    <a:pt x="9054" y="1081795"/>
                  </a:lnTo>
                  <a:lnTo>
                    <a:pt x="33747" y="1118409"/>
                  </a:lnTo>
                  <a:lnTo>
                    <a:pt x="70369" y="1143093"/>
                  </a:lnTo>
                  <a:lnTo>
                    <a:pt x="115214" y="1152144"/>
                  </a:lnTo>
                  <a:lnTo>
                    <a:pt x="10401935" y="1152144"/>
                  </a:lnTo>
                  <a:lnTo>
                    <a:pt x="10446775" y="1143093"/>
                  </a:lnTo>
                  <a:lnTo>
                    <a:pt x="10483389" y="1118409"/>
                  </a:lnTo>
                  <a:lnTo>
                    <a:pt x="10508073" y="1081795"/>
                  </a:lnTo>
                  <a:lnTo>
                    <a:pt x="10517124" y="1036955"/>
                  </a:lnTo>
                  <a:lnTo>
                    <a:pt x="10517124" y="115189"/>
                  </a:lnTo>
                  <a:lnTo>
                    <a:pt x="10508073" y="70348"/>
                  </a:lnTo>
                  <a:lnTo>
                    <a:pt x="10483389" y="33734"/>
                  </a:lnTo>
                  <a:lnTo>
                    <a:pt x="10446775" y="9050"/>
                  </a:lnTo>
                  <a:lnTo>
                    <a:pt x="10401935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62973" y="4349153"/>
              <a:ext cx="156845" cy="85090"/>
            </a:xfrm>
            <a:custGeom>
              <a:avLst/>
              <a:gdLst/>
              <a:ahLst/>
              <a:cxnLst/>
              <a:rect l="l" t="t" r="r" b="b"/>
              <a:pathLst>
                <a:path w="156844" h="85089">
                  <a:moveTo>
                    <a:pt x="104544" y="0"/>
                  </a:moveTo>
                  <a:lnTo>
                    <a:pt x="52272" y="0"/>
                  </a:lnTo>
                  <a:lnTo>
                    <a:pt x="26789" y="19596"/>
                  </a:lnTo>
                  <a:lnTo>
                    <a:pt x="15987" y="21657"/>
                  </a:lnTo>
                  <a:lnTo>
                    <a:pt x="7677" y="27271"/>
                  </a:lnTo>
                  <a:lnTo>
                    <a:pt x="2062" y="35579"/>
                  </a:lnTo>
                  <a:lnTo>
                    <a:pt x="0" y="45724"/>
                  </a:lnTo>
                  <a:lnTo>
                    <a:pt x="13068" y="84916"/>
                  </a:lnTo>
                  <a:lnTo>
                    <a:pt x="143748" y="84916"/>
                  </a:lnTo>
                  <a:lnTo>
                    <a:pt x="156816" y="45724"/>
                  </a:lnTo>
                  <a:lnTo>
                    <a:pt x="130026" y="19596"/>
                  </a:lnTo>
                  <a:lnTo>
                    <a:pt x="126688" y="11849"/>
                  </a:lnTo>
                  <a:lnTo>
                    <a:pt x="120961" y="5633"/>
                  </a:lnTo>
                  <a:lnTo>
                    <a:pt x="113395" y="1500"/>
                  </a:lnTo>
                  <a:lnTo>
                    <a:pt x="10454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62973" y="4349153"/>
              <a:ext cx="156845" cy="85090"/>
            </a:xfrm>
            <a:custGeom>
              <a:avLst/>
              <a:gdLst/>
              <a:ahLst/>
              <a:cxnLst/>
              <a:rect l="l" t="t" r="r" b="b"/>
              <a:pathLst>
                <a:path w="156844" h="85089">
                  <a:moveTo>
                    <a:pt x="130680" y="19596"/>
                  </a:moveTo>
                  <a:lnTo>
                    <a:pt x="130026" y="19596"/>
                  </a:lnTo>
                  <a:lnTo>
                    <a:pt x="126688" y="11849"/>
                  </a:lnTo>
                  <a:lnTo>
                    <a:pt x="120961" y="5633"/>
                  </a:lnTo>
                  <a:lnTo>
                    <a:pt x="113395" y="1500"/>
                  </a:lnTo>
                  <a:lnTo>
                    <a:pt x="104544" y="0"/>
                  </a:lnTo>
                  <a:lnTo>
                    <a:pt x="52272" y="0"/>
                  </a:lnTo>
                  <a:lnTo>
                    <a:pt x="43512" y="1500"/>
                  </a:lnTo>
                  <a:lnTo>
                    <a:pt x="36100" y="5633"/>
                  </a:lnTo>
                  <a:lnTo>
                    <a:pt x="30403" y="11849"/>
                  </a:lnTo>
                  <a:lnTo>
                    <a:pt x="26789" y="19596"/>
                  </a:lnTo>
                  <a:lnTo>
                    <a:pt x="26136" y="19596"/>
                  </a:lnTo>
                  <a:lnTo>
                    <a:pt x="15987" y="21657"/>
                  </a:lnTo>
                  <a:lnTo>
                    <a:pt x="7677" y="27271"/>
                  </a:lnTo>
                  <a:lnTo>
                    <a:pt x="2062" y="35579"/>
                  </a:lnTo>
                  <a:lnTo>
                    <a:pt x="0" y="45724"/>
                  </a:lnTo>
                  <a:lnTo>
                    <a:pt x="13068" y="84916"/>
                  </a:lnTo>
                  <a:lnTo>
                    <a:pt x="143748" y="84916"/>
                  </a:lnTo>
                  <a:lnTo>
                    <a:pt x="156816" y="45724"/>
                  </a:lnTo>
                  <a:lnTo>
                    <a:pt x="154754" y="35579"/>
                  </a:lnTo>
                  <a:lnTo>
                    <a:pt x="149138" y="27271"/>
                  </a:lnTo>
                  <a:lnTo>
                    <a:pt x="140828" y="21657"/>
                  </a:lnTo>
                  <a:lnTo>
                    <a:pt x="130680" y="19596"/>
                  </a:lnTo>
                  <a:close/>
                </a:path>
              </a:pathLst>
            </a:custGeom>
            <a:ln w="762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08712" y="427076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4">
                  <a:moveTo>
                    <a:pt x="32670" y="0"/>
                  </a:moveTo>
                  <a:lnTo>
                    <a:pt x="19955" y="2566"/>
                  </a:lnTo>
                  <a:lnTo>
                    <a:pt x="9570" y="9565"/>
                  </a:lnTo>
                  <a:lnTo>
                    <a:pt x="2567" y="19946"/>
                  </a:lnTo>
                  <a:lnTo>
                    <a:pt x="0" y="32660"/>
                  </a:lnTo>
                  <a:lnTo>
                    <a:pt x="2567" y="45373"/>
                  </a:lnTo>
                  <a:lnTo>
                    <a:pt x="9570" y="55754"/>
                  </a:lnTo>
                  <a:lnTo>
                    <a:pt x="19955" y="62753"/>
                  </a:lnTo>
                  <a:lnTo>
                    <a:pt x="32670" y="65320"/>
                  </a:lnTo>
                  <a:lnTo>
                    <a:pt x="45387" y="62753"/>
                  </a:lnTo>
                  <a:lnTo>
                    <a:pt x="55771" y="55754"/>
                  </a:lnTo>
                  <a:lnTo>
                    <a:pt x="62773" y="45373"/>
                  </a:lnTo>
                  <a:lnTo>
                    <a:pt x="65340" y="32660"/>
                  </a:lnTo>
                  <a:lnTo>
                    <a:pt x="62773" y="19946"/>
                  </a:lnTo>
                  <a:lnTo>
                    <a:pt x="55771" y="9565"/>
                  </a:lnTo>
                  <a:lnTo>
                    <a:pt x="45387" y="2566"/>
                  </a:lnTo>
                  <a:lnTo>
                    <a:pt x="326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08712" y="427076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4">
                  <a:moveTo>
                    <a:pt x="65340" y="32660"/>
                  </a:moveTo>
                  <a:lnTo>
                    <a:pt x="62773" y="45373"/>
                  </a:lnTo>
                  <a:lnTo>
                    <a:pt x="55771" y="55754"/>
                  </a:lnTo>
                  <a:lnTo>
                    <a:pt x="45387" y="62753"/>
                  </a:lnTo>
                  <a:lnTo>
                    <a:pt x="32670" y="65320"/>
                  </a:lnTo>
                  <a:lnTo>
                    <a:pt x="19955" y="62753"/>
                  </a:lnTo>
                  <a:lnTo>
                    <a:pt x="9570" y="55754"/>
                  </a:lnTo>
                  <a:lnTo>
                    <a:pt x="2567" y="45373"/>
                  </a:lnTo>
                  <a:lnTo>
                    <a:pt x="0" y="32660"/>
                  </a:lnTo>
                  <a:lnTo>
                    <a:pt x="2567" y="19946"/>
                  </a:lnTo>
                  <a:lnTo>
                    <a:pt x="9570" y="9565"/>
                  </a:lnTo>
                  <a:lnTo>
                    <a:pt x="19955" y="2566"/>
                  </a:lnTo>
                  <a:lnTo>
                    <a:pt x="32670" y="0"/>
                  </a:lnTo>
                  <a:lnTo>
                    <a:pt x="45387" y="2566"/>
                  </a:lnTo>
                  <a:lnTo>
                    <a:pt x="55771" y="9565"/>
                  </a:lnTo>
                  <a:lnTo>
                    <a:pt x="62773" y="19946"/>
                  </a:lnTo>
                  <a:lnTo>
                    <a:pt x="65340" y="32660"/>
                  </a:lnTo>
                  <a:close/>
                </a:path>
              </a:pathLst>
            </a:custGeom>
            <a:ln w="762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5926" y="4349153"/>
              <a:ext cx="156845" cy="85090"/>
            </a:xfrm>
            <a:custGeom>
              <a:avLst/>
              <a:gdLst/>
              <a:ahLst/>
              <a:cxnLst/>
              <a:rect l="l" t="t" r="r" b="b"/>
              <a:pathLst>
                <a:path w="156844" h="85089">
                  <a:moveTo>
                    <a:pt x="104544" y="0"/>
                  </a:moveTo>
                  <a:lnTo>
                    <a:pt x="52272" y="0"/>
                  </a:lnTo>
                  <a:lnTo>
                    <a:pt x="26789" y="19596"/>
                  </a:lnTo>
                  <a:lnTo>
                    <a:pt x="15987" y="21657"/>
                  </a:lnTo>
                  <a:lnTo>
                    <a:pt x="7677" y="27271"/>
                  </a:lnTo>
                  <a:lnTo>
                    <a:pt x="2062" y="35579"/>
                  </a:lnTo>
                  <a:lnTo>
                    <a:pt x="0" y="45724"/>
                  </a:lnTo>
                  <a:lnTo>
                    <a:pt x="13068" y="84916"/>
                  </a:lnTo>
                  <a:lnTo>
                    <a:pt x="143748" y="84916"/>
                  </a:lnTo>
                  <a:lnTo>
                    <a:pt x="156816" y="45724"/>
                  </a:lnTo>
                  <a:lnTo>
                    <a:pt x="154754" y="35579"/>
                  </a:lnTo>
                  <a:lnTo>
                    <a:pt x="149138" y="27271"/>
                  </a:lnTo>
                  <a:lnTo>
                    <a:pt x="140828" y="21657"/>
                  </a:lnTo>
                  <a:lnTo>
                    <a:pt x="130680" y="19596"/>
                  </a:lnTo>
                  <a:lnTo>
                    <a:pt x="126964" y="11849"/>
                  </a:lnTo>
                  <a:lnTo>
                    <a:pt x="121042" y="5633"/>
                  </a:lnTo>
                  <a:lnTo>
                    <a:pt x="113406" y="1500"/>
                  </a:lnTo>
                  <a:lnTo>
                    <a:pt x="10454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45926" y="4349153"/>
              <a:ext cx="156845" cy="85090"/>
            </a:xfrm>
            <a:custGeom>
              <a:avLst/>
              <a:gdLst/>
              <a:ahLst/>
              <a:cxnLst/>
              <a:rect l="l" t="t" r="r" b="b"/>
              <a:pathLst>
                <a:path w="156844" h="85089">
                  <a:moveTo>
                    <a:pt x="130680" y="19596"/>
                  </a:moveTo>
                  <a:lnTo>
                    <a:pt x="126964" y="11849"/>
                  </a:lnTo>
                  <a:lnTo>
                    <a:pt x="121042" y="5633"/>
                  </a:lnTo>
                  <a:lnTo>
                    <a:pt x="113406" y="1500"/>
                  </a:lnTo>
                  <a:lnTo>
                    <a:pt x="104544" y="0"/>
                  </a:lnTo>
                  <a:lnTo>
                    <a:pt x="52272" y="0"/>
                  </a:lnTo>
                  <a:lnTo>
                    <a:pt x="43512" y="1500"/>
                  </a:lnTo>
                  <a:lnTo>
                    <a:pt x="36100" y="5633"/>
                  </a:lnTo>
                  <a:lnTo>
                    <a:pt x="30403" y="11849"/>
                  </a:lnTo>
                  <a:lnTo>
                    <a:pt x="26789" y="19596"/>
                  </a:lnTo>
                  <a:lnTo>
                    <a:pt x="26136" y="19596"/>
                  </a:lnTo>
                  <a:lnTo>
                    <a:pt x="15987" y="21657"/>
                  </a:lnTo>
                  <a:lnTo>
                    <a:pt x="7677" y="27271"/>
                  </a:lnTo>
                  <a:lnTo>
                    <a:pt x="2062" y="35579"/>
                  </a:lnTo>
                  <a:lnTo>
                    <a:pt x="0" y="45724"/>
                  </a:lnTo>
                  <a:lnTo>
                    <a:pt x="13068" y="84916"/>
                  </a:lnTo>
                  <a:lnTo>
                    <a:pt x="143748" y="84916"/>
                  </a:lnTo>
                  <a:lnTo>
                    <a:pt x="156816" y="45724"/>
                  </a:lnTo>
                  <a:lnTo>
                    <a:pt x="154754" y="35579"/>
                  </a:lnTo>
                  <a:lnTo>
                    <a:pt x="149138" y="27271"/>
                  </a:lnTo>
                  <a:lnTo>
                    <a:pt x="140828" y="21657"/>
                  </a:lnTo>
                  <a:lnTo>
                    <a:pt x="130680" y="19596"/>
                  </a:lnTo>
                  <a:close/>
                </a:path>
              </a:pathLst>
            </a:custGeom>
            <a:ln w="762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91664" y="427076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4">
                  <a:moveTo>
                    <a:pt x="32670" y="0"/>
                  </a:moveTo>
                  <a:lnTo>
                    <a:pt x="19955" y="2566"/>
                  </a:lnTo>
                  <a:lnTo>
                    <a:pt x="9570" y="9565"/>
                  </a:lnTo>
                  <a:lnTo>
                    <a:pt x="2567" y="19946"/>
                  </a:lnTo>
                  <a:lnTo>
                    <a:pt x="0" y="32660"/>
                  </a:lnTo>
                  <a:lnTo>
                    <a:pt x="2567" y="45373"/>
                  </a:lnTo>
                  <a:lnTo>
                    <a:pt x="9570" y="55754"/>
                  </a:lnTo>
                  <a:lnTo>
                    <a:pt x="19955" y="62753"/>
                  </a:lnTo>
                  <a:lnTo>
                    <a:pt x="32670" y="65320"/>
                  </a:lnTo>
                  <a:lnTo>
                    <a:pt x="45387" y="62753"/>
                  </a:lnTo>
                  <a:lnTo>
                    <a:pt x="55771" y="55754"/>
                  </a:lnTo>
                  <a:lnTo>
                    <a:pt x="62773" y="45373"/>
                  </a:lnTo>
                  <a:lnTo>
                    <a:pt x="65340" y="32660"/>
                  </a:lnTo>
                  <a:lnTo>
                    <a:pt x="62773" y="19946"/>
                  </a:lnTo>
                  <a:lnTo>
                    <a:pt x="55771" y="9565"/>
                  </a:lnTo>
                  <a:lnTo>
                    <a:pt x="45387" y="2566"/>
                  </a:lnTo>
                  <a:lnTo>
                    <a:pt x="326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91664" y="427076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4">
                  <a:moveTo>
                    <a:pt x="65340" y="32660"/>
                  </a:moveTo>
                  <a:lnTo>
                    <a:pt x="62773" y="45373"/>
                  </a:lnTo>
                  <a:lnTo>
                    <a:pt x="55771" y="55754"/>
                  </a:lnTo>
                  <a:lnTo>
                    <a:pt x="45387" y="62753"/>
                  </a:lnTo>
                  <a:lnTo>
                    <a:pt x="32670" y="65320"/>
                  </a:lnTo>
                  <a:lnTo>
                    <a:pt x="19955" y="62753"/>
                  </a:lnTo>
                  <a:lnTo>
                    <a:pt x="9570" y="55754"/>
                  </a:lnTo>
                  <a:lnTo>
                    <a:pt x="2567" y="45373"/>
                  </a:lnTo>
                  <a:lnTo>
                    <a:pt x="0" y="32660"/>
                  </a:lnTo>
                  <a:lnTo>
                    <a:pt x="2567" y="19946"/>
                  </a:lnTo>
                  <a:lnTo>
                    <a:pt x="9570" y="9565"/>
                  </a:lnTo>
                  <a:lnTo>
                    <a:pt x="19955" y="2566"/>
                  </a:lnTo>
                  <a:lnTo>
                    <a:pt x="32670" y="0"/>
                  </a:lnTo>
                  <a:lnTo>
                    <a:pt x="45387" y="2566"/>
                  </a:lnTo>
                  <a:lnTo>
                    <a:pt x="55771" y="9565"/>
                  </a:lnTo>
                  <a:lnTo>
                    <a:pt x="62773" y="19946"/>
                  </a:lnTo>
                  <a:lnTo>
                    <a:pt x="65340" y="32660"/>
                  </a:lnTo>
                  <a:close/>
                </a:path>
              </a:pathLst>
            </a:custGeom>
            <a:ln w="762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28878" y="4349153"/>
              <a:ext cx="156845" cy="85090"/>
            </a:xfrm>
            <a:custGeom>
              <a:avLst/>
              <a:gdLst/>
              <a:ahLst/>
              <a:cxnLst/>
              <a:rect l="l" t="t" r="r" b="b"/>
              <a:pathLst>
                <a:path w="156844" h="85089">
                  <a:moveTo>
                    <a:pt x="104544" y="0"/>
                  </a:moveTo>
                  <a:lnTo>
                    <a:pt x="52272" y="0"/>
                  </a:lnTo>
                  <a:lnTo>
                    <a:pt x="26789" y="19596"/>
                  </a:lnTo>
                  <a:lnTo>
                    <a:pt x="15987" y="21657"/>
                  </a:lnTo>
                  <a:lnTo>
                    <a:pt x="7677" y="27271"/>
                  </a:lnTo>
                  <a:lnTo>
                    <a:pt x="2062" y="35579"/>
                  </a:lnTo>
                  <a:lnTo>
                    <a:pt x="0" y="45724"/>
                  </a:lnTo>
                  <a:lnTo>
                    <a:pt x="13068" y="84916"/>
                  </a:lnTo>
                  <a:lnTo>
                    <a:pt x="143742" y="84916"/>
                  </a:lnTo>
                  <a:lnTo>
                    <a:pt x="156811" y="45724"/>
                  </a:lnTo>
                  <a:lnTo>
                    <a:pt x="154748" y="35579"/>
                  </a:lnTo>
                  <a:lnTo>
                    <a:pt x="149133" y="27271"/>
                  </a:lnTo>
                  <a:lnTo>
                    <a:pt x="140823" y="21657"/>
                  </a:lnTo>
                  <a:lnTo>
                    <a:pt x="130674" y="19596"/>
                  </a:lnTo>
                  <a:lnTo>
                    <a:pt x="126959" y="11849"/>
                  </a:lnTo>
                  <a:lnTo>
                    <a:pt x="121039" y="5633"/>
                  </a:lnTo>
                  <a:lnTo>
                    <a:pt x="113405" y="1500"/>
                  </a:lnTo>
                  <a:lnTo>
                    <a:pt x="10454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28878" y="4349153"/>
              <a:ext cx="156845" cy="85090"/>
            </a:xfrm>
            <a:custGeom>
              <a:avLst/>
              <a:gdLst/>
              <a:ahLst/>
              <a:cxnLst/>
              <a:rect l="l" t="t" r="r" b="b"/>
              <a:pathLst>
                <a:path w="156844" h="85089">
                  <a:moveTo>
                    <a:pt x="130674" y="19596"/>
                  </a:moveTo>
                  <a:lnTo>
                    <a:pt x="126959" y="11849"/>
                  </a:lnTo>
                  <a:lnTo>
                    <a:pt x="121039" y="5633"/>
                  </a:lnTo>
                  <a:lnTo>
                    <a:pt x="113405" y="1500"/>
                  </a:lnTo>
                  <a:lnTo>
                    <a:pt x="104544" y="0"/>
                  </a:lnTo>
                  <a:lnTo>
                    <a:pt x="52272" y="0"/>
                  </a:lnTo>
                  <a:lnTo>
                    <a:pt x="43512" y="1500"/>
                  </a:lnTo>
                  <a:lnTo>
                    <a:pt x="36100" y="5633"/>
                  </a:lnTo>
                  <a:lnTo>
                    <a:pt x="30403" y="11849"/>
                  </a:lnTo>
                  <a:lnTo>
                    <a:pt x="26789" y="19596"/>
                  </a:lnTo>
                  <a:lnTo>
                    <a:pt x="26136" y="19596"/>
                  </a:lnTo>
                  <a:lnTo>
                    <a:pt x="15987" y="21657"/>
                  </a:lnTo>
                  <a:lnTo>
                    <a:pt x="7677" y="27271"/>
                  </a:lnTo>
                  <a:lnTo>
                    <a:pt x="2062" y="35579"/>
                  </a:lnTo>
                  <a:lnTo>
                    <a:pt x="0" y="45724"/>
                  </a:lnTo>
                  <a:lnTo>
                    <a:pt x="13068" y="84916"/>
                  </a:lnTo>
                  <a:lnTo>
                    <a:pt x="143742" y="84916"/>
                  </a:lnTo>
                  <a:lnTo>
                    <a:pt x="156811" y="45724"/>
                  </a:lnTo>
                  <a:lnTo>
                    <a:pt x="154748" y="35579"/>
                  </a:lnTo>
                  <a:lnTo>
                    <a:pt x="149133" y="27271"/>
                  </a:lnTo>
                  <a:lnTo>
                    <a:pt x="140823" y="21657"/>
                  </a:lnTo>
                  <a:lnTo>
                    <a:pt x="130674" y="19596"/>
                  </a:lnTo>
                  <a:close/>
                </a:path>
              </a:pathLst>
            </a:custGeom>
            <a:ln w="762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74617" y="427076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4">
                  <a:moveTo>
                    <a:pt x="32670" y="0"/>
                  </a:moveTo>
                  <a:lnTo>
                    <a:pt x="19955" y="2566"/>
                  </a:lnTo>
                  <a:lnTo>
                    <a:pt x="9570" y="9565"/>
                  </a:lnTo>
                  <a:lnTo>
                    <a:pt x="2567" y="19946"/>
                  </a:lnTo>
                  <a:lnTo>
                    <a:pt x="0" y="32660"/>
                  </a:lnTo>
                  <a:lnTo>
                    <a:pt x="2567" y="45373"/>
                  </a:lnTo>
                  <a:lnTo>
                    <a:pt x="9570" y="55754"/>
                  </a:lnTo>
                  <a:lnTo>
                    <a:pt x="19955" y="62753"/>
                  </a:lnTo>
                  <a:lnTo>
                    <a:pt x="32670" y="65320"/>
                  </a:lnTo>
                  <a:lnTo>
                    <a:pt x="45387" y="62753"/>
                  </a:lnTo>
                  <a:lnTo>
                    <a:pt x="55771" y="55754"/>
                  </a:lnTo>
                  <a:lnTo>
                    <a:pt x="62773" y="45373"/>
                  </a:lnTo>
                  <a:lnTo>
                    <a:pt x="65340" y="32660"/>
                  </a:lnTo>
                  <a:lnTo>
                    <a:pt x="62773" y="19946"/>
                  </a:lnTo>
                  <a:lnTo>
                    <a:pt x="55771" y="9565"/>
                  </a:lnTo>
                  <a:lnTo>
                    <a:pt x="45387" y="2566"/>
                  </a:lnTo>
                  <a:lnTo>
                    <a:pt x="326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74617" y="427076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5" h="65404">
                  <a:moveTo>
                    <a:pt x="65340" y="32660"/>
                  </a:moveTo>
                  <a:lnTo>
                    <a:pt x="62773" y="45373"/>
                  </a:lnTo>
                  <a:lnTo>
                    <a:pt x="55771" y="55754"/>
                  </a:lnTo>
                  <a:lnTo>
                    <a:pt x="45387" y="62753"/>
                  </a:lnTo>
                  <a:lnTo>
                    <a:pt x="32670" y="65320"/>
                  </a:lnTo>
                  <a:lnTo>
                    <a:pt x="19955" y="62753"/>
                  </a:lnTo>
                  <a:lnTo>
                    <a:pt x="9570" y="55754"/>
                  </a:lnTo>
                  <a:lnTo>
                    <a:pt x="2567" y="45373"/>
                  </a:lnTo>
                  <a:lnTo>
                    <a:pt x="0" y="32660"/>
                  </a:lnTo>
                  <a:lnTo>
                    <a:pt x="2567" y="19946"/>
                  </a:lnTo>
                  <a:lnTo>
                    <a:pt x="9570" y="9565"/>
                  </a:lnTo>
                  <a:lnTo>
                    <a:pt x="19955" y="2566"/>
                  </a:lnTo>
                  <a:lnTo>
                    <a:pt x="32670" y="0"/>
                  </a:lnTo>
                  <a:lnTo>
                    <a:pt x="45387" y="2566"/>
                  </a:lnTo>
                  <a:lnTo>
                    <a:pt x="55771" y="9565"/>
                  </a:lnTo>
                  <a:lnTo>
                    <a:pt x="62773" y="19946"/>
                  </a:lnTo>
                  <a:lnTo>
                    <a:pt x="65340" y="32660"/>
                  </a:lnTo>
                  <a:close/>
                </a:path>
              </a:pathLst>
            </a:custGeom>
            <a:ln w="762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36840" y="3989893"/>
              <a:ext cx="575310" cy="320675"/>
            </a:xfrm>
            <a:custGeom>
              <a:avLst/>
              <a:gdLst/>
              <a:ahLst/>
              <a:cxnLst/>
              <a:rect l="l" t="t" r="r" b="b"/>
              <a:pathLst>
                <a:path w="575310" h="320675">
                  <a:moveTo>
                    <a:pt x="574985" y="0"/>
                  </a:moveTo>
                  <a:lnTo>
                    <a:pt x="0" y="0"/>
                  </a:lnTo>
                  <a:lnTo>
                    <a:pt x="0" y="320068"/>
                  </a:lnTo>
                  <a:lnTo>
                    <a:pt x="52922" y="320068"/>
                  </a:lnTo>
                  <a:lnTo>
                    <a:pt x="52269" y="313536"/>
                  </a:lnTo>
                  <a:lnTo>
                    <a:pt x="56394" y="293246"/>
                  </a:lnTo>
                  <a:lnTo>
                    <a:pt x="67624" y="276630"/>
                  </a:lnTo>
                  <a:lnTo>
                    <a:pt x="84245" y="265403"/>
                  </a:lnTo>
                  <a:lnTo>
                    <a:pt x="104541" y="261280"/>
                  </a:lnTo>
                  <a:lnTo>
                    <a:pt x="124837" y="265403"/>
                  </a:lnTo>
                  <a:lnTo>
                    <a:pt x="141458" y="276630"/>
                  </a:lnTo>
                  <a:lnTo>
                    <a:pt x="152689" y="293246"/>
                  </a:lnTo>
                  <a:lnTo>
                    <a:pt x="156813" y="318108"/>
                  </a:lnTo>
                  <a:lnTo>
                    <a:pt x="156160" y="320068"/>
                  </a:lnTo>
                  <a:lnTo>
                    <a:pt x="235222" y="320068"/>
                  </a:lnTo>
                  <a:lnTo>
                    <a:pt x="249923" y="276630"/>
                  </a:lnTo>
                  <a:lnTo>
                    <a:pt x="286840" y="261280"/>
                  </a:lnTo>
                  <a:lnTo>
                    <a:pt x="307137" y="265403"/>
                  </a:lnTo>
                  <a:lnTo>
                    <a:pt x="323757" y="276630"/>
                  </a:lnTo>
                  <a:lnTo>
                    <a:pt x="334988" y="293246"/>
                  </a:lnTo>
                  <a:lnTo>
                    <a:pt x="339112" y="318109"/>
                  </a:lnTo>
                  <a:lnTo>
                    <a:pt x="338459" y="320068"/>
                  </a:lnTo>
                  <a:lnTo>
                    <a:pt x="417521" y="320068"/>
                  </a:lnTo>
                  <a:lnTo>
                    <a:pt x="432222" y="276630"/>
                  </a:lnTo>
                  <a:lnTo>
                    <a:pt x="469139" y="261280"/>
                  </a:lnTo>
                  <a:lnTo>
                    <a:pt x="489435" y="265403"/>
                  </a:lnTo>
                  <a:lnTo>
                    <a:pt x="506054" y="276630"/>
                  </a:lnTo>
                  <a:lnTo>
                    <a:pt x="517282" y="293246"/>
                  </a:lnTo>
                  <a:lnTo>
                    <a:pt x="521406" y="318109"/>
                  </a:lnTo>
                  <a:lnTo>
                    <a:pt x="520753" y="320068"/>
                  </a:lnTo>
                  <a:lnTo>
                    <a:pt x="574985" y="320068"/>
                  </a:lnTo>
                  <a:lnTo>
                    <a:pt x="57498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36840" y="3989893"/>
              <a:ext cx="575310" cy="320675"/>
            </a:xfrm>
            <a:custGeom>
              <a:avLst/>
              <a:gdLst/>
              <a:ahLst/>
              <a:cxnLst/>
              <a:rect l="l" t="t" r="r" b="b"/>
              <a:pathLst>
                <a:path w="575310" h="320675">
                  <a:moveTo>
                    <a:pt x="0" y="0"/>
                  </a:moveTo>
                  <a:lnTo>
                    <a:pt x="0" y="320068"/>
                  </a:lnTo>
                  <a:lnTo>
                    <a:pt x="52922" y="320068"/>
                  </a:lnTo>
                  <a:lnTo>
                    <a:pt x="52922" y="318108"/>
                  </a:lnTo>
                  <a:lnTo>
                    <a:pt x="52269" y="315496"/>
                  </a:lnTo>
                  <a:lnTo>
                    <a:pt x="52269" y="313536"/>
                  </a:lnTo>
                  <a:lnTo>
                    <a:pt x="56394" y="293246"/>
                  </a:lnTo>
                  <a:lnTo>
                    <a:pt x="67624" y="276630"/>
                  </a:lnTo>
                  <a:lnTo>
                    <a:pt x="84245" y="265403"/>
                  </a:lnTo>
                  <a:lnTo>
                    <a:pt x="104541" y="261280"/>
                  </a:lnTo>
                  <a:lnTo>
                    <a:pt x="124837" y="265403"/>
                  </a:lnTo>
                  <a:lnTo>
                    <a:pt x="152689" y="293246"/>
                  </a:lnTo>
                  <a:lnTo>
                    <a:pt x="156813" y="318108"/>
                  </a:lnTo>
                  <a:lnTo>
                    <a:pt x="156160" y="320068"/>
                  </a:lnTo>
                  <a:lnTo>
                    <a:pt x="235222" y="320068"/>
                  </a:lnTo>
                  <a:lnTo>
                    <a:pt x="235222" y="318109"/>
                  </a:lnTo>
                  <a:lnTo>
                    <a:pt x="234568" y="315496"/>
                  </a:lnTo>
                  <a:lnTo>
                    <a:pt x="234568" y="313536"/>
                  </a:lnTo>
                  <a:lnTo>
                    <a:pt x="238693" y="293246"/>
                  </a:lnTo>
                  <a:lnTo>
                    <a:pt x="249923" y="276630"/>
                  </a:lnTo>
                  <a:lnTo>
                    <a:pt x="266544" y="265403"/>
                  </a:lnTo>
                  <a:lnTo>
                    <a:pt x="286840" y="261280"/>
                  </a:lnTo>
                  <a:lnTo>
                    <a:pt x="307137" y="265403"/>
                  </a:lnTo>
                  <a:lnTo>
                    <a:pt x="323757" y="276630"/>
                  </a:lnTo>
                  <a:lnTo>
                    <a:pt x="334988" y="293246"/>
                  </a:lnTo>
                  <a:lnTo>
                    <a:pt x="339112" y="313536"/>
                  </a:lnTo>
                  <a:lnTo>
                    <a:pt x="339112" y="315496"/>
                  </a:lnTo>
                  <a:lnTo>
                    <a:pt x="339112" y="318109"/>
                  </a:lnTo>
                  <a:lnTo>
                    <a:pt x="338459" y="320068"/>
                  </a:lnTo>
                  <a:lnTo>
                    <a:pt x="417521" y="320068"/>
                  </a:lnTo>
                  <a:lnTo>
                    <a:pt x="417521" y="318109"/>
                  </a:lnTo>
                  <a:lnTo>
                    <a:pt x="416867" y="315496"/>
                  </a:lnTo>
                  <a:lnTo>
                    <a:pt x="416867" y="313536"/>
                  </a:lnTo>
                  <a:lnTo>
                    <a:pt x="420992" y="293246"/>
                  </a:lnTo>
                  <a:lnTo>
                    <a:pt x="432222" y="276630"/>
                  </a:lnTo>
                  <a:lnTo>
                    <a:pt x="448843" y="265403"/>
                  </a:lnTo>
                  <a:lnTo>
                    <a:pt x="469139" y="261280"/>
                  </a:lnTo>
                  <a:lnTo>
                    <a:pt x="489435" y="265403"/>
                  </a:lnTo>
                  <a:lnTo>
                    <a:pt x="517282" y="293246"/>
                  </a:lnTo>
                  <a:lnTo>
                    <a:pt x="521406" y="318109"/>
                  </a:lnTo>
                  <a:lnTo>
                    <a:pt x="520753" y="320068"/>
                  </a:lnTo>
                  <a:lnTo>
                    <a:pt x="574985" y="320068"/>
                  </a:lnTo>
                  <a:lnTo>
                    <a:pt x="574985" y="0"/>
                  </a:lnTo>
                  <a:lnTo>
                    <a:pt x="0" y="0"/>
                  </a:lnTo>
                  <a:close/>
                </a:path>
              </a:pathLst>
            </a:custGeom>
            <a:ln w="762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06068" y="3893820"/>
              <a:ext cx="634365" cy="634365"/>
            </a:xfrm>
            <a:custGeom>
              <a:avLst/>
              <a:gdLst/>
              <a:ahLst/>
              <a:cxnLst/>
              <a:rect l="l" t="t" r="r" b="b"/>
              <a:pathLst>
                <a:path w="634364" h="634364">
                  <a:moveTo>
                    <a:pt x="0" y="633983"/>
                  </a:moveTo>
                  <a:lnTo>
                    <a:pt x="633983" y="633983"/>
                  </a:lnTo>
                  <a:lnTo>
                    <a:pt x="633983" y="0"/>
                  </a:lnTo>
                  <a:lnTo>
                    <a:pt x="0" y="0"/>
                  </a:lnTo>
                  <a:lnTo>
                    <a:pt x="0" y="63398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397632" y="2421763"/>
            <a:ext cx="8874760" cy="2110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indent="-44323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55930" algn="l"/>
              </a:tabLst>
            </a:pPr>
            <a:r>
              <a:rPr sz="2100" dirty="0">
                <a:latin typeface="Calibri"/>
                <a:cs typeface="Calibri"/>
              </a:rPr>
              <a:t>There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are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10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ad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hoc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requests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for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which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business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needs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insights.</a:t>
            </a:r>
            <a:endParaRPr sz="2100">
              <a:latin typeface="Calibri"/>
              <a:cs typeface="Calibri"/>
            </a:endParaRPr>
          </a:p>
          <a:p>
            <a:pPr marL="455930" indent="-44323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455930" algn="l"/>
              </a:tabLst>
            </a:pPr>
            <a:r>
              <a:rPr sz="2100" spc="-10" dirty="0">
                <a:latin typeface="Calibri"/>
                <a:cs typeface="Calibri"/>
              </a:rPr>
              <a:t>Write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SQL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query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to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answer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these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requests.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35"/>
              </a:spcBef>
              <a:buFont typeface="Calibri"/>
              <a:buAutoNum type="arabicPeriod"/>
            </a:pPr>
            <a:endParaRPr sz="2100">
              <a:latin typeface="Calibri"/>
              <a:cs typeface="Calibri"/>
            </a:endParaRPr>
          </a:p>
          <a:p>
            <a:pPr marL="455930" indent="-443230">
              <a:lnSpc>
                <a:spcPct val="100000"/>
              </a:lnSpc>
              <a:buAutoNum type="arabicPeriod"/>
              <a:tabLst>
                <a:tab pos="455930" algn="l"/>
              </a:tabLst>
            </a:pPr>
            <a:r>
              <a:rPr sz="2100" dirty="0">
                <a:latin typeface="Calibri"/>
                <a:cs typeface="Calibri"/>
              </a:rPr>
              <a:t>Visualize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output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give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insights.</a:t>
            </a:r>
            <a:endParaRPr sz="2100">
              <a:latin typeface="Calibri"/>
              <a:cs typeface="Calibri"/>
            </a:endParaRPr>
          </a:p>
          <a:p>
            <a:pPr marL="455930" indent="-44323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455930" algn="l"/>
              </a:tabLst>
            </a:pPr>
            <a:r>
              <a:rPr sz="2100" dirty="0">
                <a:latin typeface="Calibri"/>
                <a:cs typeface="Calibri"/>
              </a:rPr>
              <a:t>Create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presentation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for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top-</a:t>
            </a:r>
            <a:r>
              <a:rPr sz="2100" dirty="0">
                <a:latin typeface="Calibri"/>
                <a:cs typeface="Calibri"/>
              </a:rPr>
              <a:t>level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management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who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are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target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audience.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5758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46982" y="338785"/>
            <a:ext cx="4081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FFFFFF"/>
                </a:solidFill>
                <a:latin typeface="Calibri"/>
                <a:cs typeface="Calibri"/>
              </a:rPr>
              <a:t>Atliq</a:t>
            </a:r>
            <a:r>
              <a:rPr sz="4800" b="1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b="1" spc="-10" dirty="0">
                <a:solidFill>
                  <a:srgbClr val="FFFFFF"/>
                </a:solidFill>
                <a:latin typeface="Calibri"/>
                <a:cs typeface="Calibri"/>
              </a:rPr>
              <a:t>Hardwares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52871" y="1749551"/>
            <a:ext cx="5064125" cy="4758690"/>
            <a:chOff x="5452871" y="1749551"/>
            <a:chExt cx="5064125" cy="47586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2871" y="1850135"/>
              <a:ext cx="4428744" cy="42748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3351" y="1749551"/>
              <a:ext cx="4597908" cy="44759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08997" y="2491739"/>
              <a:ext cx="1001394" cy="201930"/>
            </a:xfrm>
            <a:custGeom>
              <a:avLst/>
              <a:gdLst/>
              <a:ahLst/>
              <a:cxnLst/>
              <a:rect l="l" t="t" r="r" b="b"/>
              <a:pathLst>
                <a:path w="1001395" h="201930">
                  <a:moveTo>
                    <a:pt x="994282" y="0"/>
                  </a:moveTo>
                  <a:lnTo>
                    <a:pt x="81279" y="74802"/>
                  </a:lnTo>
                  <a:lnTo>
                    <a:pt x="77724" y="32512"/>
                  </a:lnTo>
                  <a:lnTo>
                    <a:pt x="0" y="124079"/>
                  </a:lnTo>
                  <a:lnTo>
                    <a:pt x="91694" y="201930"/>
                  </a:lnTo>
                  <a:lnTo>
                    <a:pt x="88137" y="159512"/>
                  </a:lnTo>
                  <a:lnTo>
                    <a:pt x="1001268" y="84709"/>
                  </a:lnTo>
                  <a:lnTo>
                    <a:pt x="9942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08997" y="2491739"/>
              <a:ext cx="1001394" cy="201930"/>
            </a:xfrm>
            <a:custGeom>
              <a:avLst/>
              <a:gdLst/>
              <a:ahLst/>
              <a:cxnLst/>
              <a:rect l="l" t="t" r="r" b="b"/>
              <a:pathLst>
                <a:path w="1001395" h="201930">
                  <a:moveTo>
                    <a:pt x="1001268" y="84709"/>
                  </a:moveTo>
                  <a:lnTo>
                    <a:pt x="88137" y="159512"/>
                  </a:lnTo>
                  <a:lnTo>
                    <a:pt x="91694" y="201930"/>
                  </a:lnTo>
                  <a:lnTo>
                    <a:pt x="0" y="124079"/>
                  </a:lnTo>
                  <a:lnTo>
                    <a:pt x="77724" y="32512"/>
                  </a:lnTo>
                  <a:lnTo>
                    <a:pt x="81279" y="74802"/>
                  </a:lnTo>
                  <a:lnTo>
                    <a:pt x="994282" y="0"/>
                  </a:lnTo>
                  <a:lnTo>
                    <a:pt x="1001268" y="84709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85248" y="3694810"/>
              <a:ext cx="1001394" cy="191770"/>
            </a:xfrm>
            <a:custGeom>
              <a:avLst/>
              <a:gdLst/>
              <a:ahLst/>
              <a:cxnLst/>
              <a:rect l="l" t="t" r="r" b="b"/>
              <a:pathLst>
                <a:path w="1001395" h="191770">
                  <a:moveTo>
                    <a:pt x="994536" y="0"/>
                  </a:moveTo>
                  <a:lnTo>
                    <a:pt x="74295" y="75437"/>
                  </a:lnTo>
                  <a:lnTo>
                    <a:pt x="71120" y="36575"/>
                  </a:lnTo>
                  <a:lnTo>
                    <a:pt x="0" y="120522"/>
                  </a:lnTo>
                  <a:lnTo>
                    <a:pt x="83820" y="191643"/>
                  </a:lnTo>
                  <a:lnTo>
                    <a:pt x="80645" y="152907"/>
                  </a:lnTo>
                  <a:lnTo>
                    <a:pt x="1000886" y="77469"/>
                  </a:lnTo>
                  <a:lnTo>
                    <a:pt x="994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85248" y="3694810"/>
              <a:ext cx="1001394" cy="191770"/>
            </a:xfrm>
            <a:custGeom>
              <a:avLst/>
              <a:gdLst/>
              <a:ahLst/>
              <a:cxnLst/>
              <a:rect l="l" t="t" r="r" b="b"/>
              <a:pathLst>
                <a:path w="1001395" h="191770">
                  <a:moveTo>
                    <a:pt x="1000886" y="77469"/>
                  </a:moveTo>
                  <a:lnTo>
                    <a:pt x="80645" y="152907"/>
                  </a:lnTo>
                  <a:lnTo>
                    <a:pt x="83820" y="191643"/>
                  </a:lnTo>
                  <a:lnTo>
                    <a:pt x="0" y="120522"/>
                  </a:lnTo>
                  <a:lnTo>
                    <a:pt x="71120" y="36575"/>
                  </a:lnTo>
                  <a:lnTo>
                    <a:pt x="74295" y="75437"/>
                  </a:lnTo>
                  <a:lnTo>
                    <a:pt x="994536" y="0"/>
                  </a:lnTo>
                  <a:lnTo>
                    <a:pt x="1000886" y="77469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46719" y="5258435"/>
              <a:ext cx="2457450" cy="297815"/>
            </a:xfrm>
            <a:custGeom>
              <a:avLst/>
              <a:gdLst/>
              <a:ahLst/>
              <a:cxnLst/>
              <a:rect l="l" t="t" r="r" b="b"/>
              <a:pathLst>
                <a:path w="2457450" h="297814">
                  <a:moveTo>
                    <a:pt x="2451734" y="0"/>
                  </a:moveTo>
                  <a:lnTo>
                    <a:pt x="64897" y="195706"/>
                  </a:lnTo>
                  <a:lnTo>
                    <a:pt x="62102" y="161797"/>
                  </a:lnTo>
                  <a:lnTo>
                    <a:pt x="0" y="235076"/>
                  </a:lnTo>
                  <a:lnTo>
                    <a:pt x="73278" y="297306"/>
                  </a:lnTo>
                  <a:lnTo>
                    <a:pt x="70484" y="263397"/>
                  </a:lnTo>
                  <a:lnTo>
                    <a:pt x="2457323" y="67817"/>
                  </a:lnTo>
                  <a:lnTo>
                    <a:pt x="24517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46719" y="5258435"/>
              <a:ext cx="2457450" cy="297815"/>
            </a:xfrm>
            <a:custGeom>
              <a:avLst/>
              <a:gdLst/>
              <a:ahLst/>
              <a:cxnLst/>
              <a:rect l="l" t="t" r="r" b="b"/>
              <a:pathLst>
                <a:path w="2457450" h="297814">
                  <a:moveTo>
                    <a:pt x="2457323" y="67817"/>
                  </a:moveTo>
                  <a:lnTo>
                    <a:pt x="70484" y="263397"/>
                  </a:lnTo>
                  <a:lnTo>
                    <a:pt x="73278" y="297306"/>
                  </a:lnTo>
                  <a:lnTo>
                    <a:pt x="0" y="235076"/>
                  </a:lnTo>
                  <a:lnTo>
                    <a:pt x="62102" y="161797"/>
                  </a:lnTo>
                  <a:lnTo>
                    <a:pt x="64897" y="195706"/>
                  </a:lnTo>
                  <a:lnTo>
                    <a:pt x="2451734" y="0"/>
                  </a:lnTo>
                  <a:lnTo>
                    <a:pt x="2457323" y="67817"/>
                  </a:lnTo>
                  <a:close/>
                </a:path>
              </a:pathLst>
            </a:custGeom>
            <a:ln w="1269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71540" y="5736462"/>
              <a:ext cx="478790" cy="772160"/>
            </a:xfrm>
            <a:custGeom>
              <a:avLst/>
              <a:gdLst/>
              <a:ahLst/>
              <a:cxnLst/>
              <a:rect l="l" t="t" r="r" b="b"/>
              <a:pathLst>
                <a:path w="478789" h="772159">
                  <a:moveTo>
                    <a:pt x="287578" y="194627"/>
                  </a:moveTo>
                  <a:lnTo>
                    <a:pt x="284670" y="178066"/>
                  </a:lnTo>
                  <a:lnTo>
                    <a:pt x="277482" y="165417"/>
                  </a:lnTo>
                  <a:lnTo>
                    <a:pt x="276593" y="163842"/>
                  </a:lnTo>
                  <a:lnTo>
                    <a:pt x="268097" y="156438"/>
                  </a:lnTo>
                  <a:lnTo>
                    <a:pt x="268097" y="194627"/>
                  </a:lnTo>
                  <a:lnTo>
                    <a:pt x="268097" y="291973"/>
                  </a:lnTo>
                  <a:lnTo>
                    <a:pt x="265811" y="303339"/>
                  </a:lnTo>
                  <a:lnTo>
                    <a:pt x="259549" y="312623"/>
                  </a:lnTo>
                  <a:lnTo>
                    <a:pt x="250266" y="318884"/>
                  </a:lnTo>
                  <a:lnTo>
                    <a:pt x="238887" y="321183"/>
                  </a:lnTo>
                  <a:lnTo>
                    <a:pt x="227520" y="318884"/>
                  </a:lnTo>
                  <a:lnTo>
                    <a:pt x="218236" y="312623"/>
                  </a:lnTo>
                  <a:lnTo>
                    <a:pt x="211975" y="303339"/>
                  </a:lnTo>
                  <a:lnTo>
                    <a:pt x="209677" y="291973"/>
                  </a:lnTo>
                  <a:lnTo>
                    <a:pt x="209677" y="194627"/>
                  </a:lnTo>
                  <a:lnTo>
                    <a:pt x="211975" y="183261"/>
                  </a:lnTo>
                  <a:lnTo>
                    <a:pt x="218236" y="173977"/>
                  </a:lnTo>
                  <a:lnTo>
                    <a:pt x="227520" y="167716"/>
                  </a:lnTo>
                  <a:lnTo>
                    <a:pt x="238887" y="165417"/>
                  </a:lnTo>
                  <a:lnTo>
                    <a:pt x="250266" y="167716"/>
                  </a:lnTo>
                  <a:lnTo>
                    <a:pt x="259549" y="173977"/>
                  </a:lnTo>
                  <a:lnTo>
                    <a:pt x="265811" y="183261"/>
                  </a:lnTo>
                  <a:lnTo>
                    <a:pt x="268097" y="194627"/>
                  </a:lnTo>
                  <a:lnTo>
                    <a:pt x="268097" y="156438"/>
                  </a:lnTo>
                  <a:lnTo>
                    <a:pt x="264261" y="153085"/>
                  </a:lnTo>
                  <a:lnTo>
                    <a:pt x="248627" y="146926"/>
                  </a:lnTo>
                  <a:lnTo>
                    <a:pt x="248627" y="62687"/>
                  </a:lnTo>
                  <a:lnTo>
                    <a:pt x="244271" y="58331"/>
                  </a:lnTo>
                  <a:lnTo>
                    <a:pt x="233514" y="58331"/>
                  </a:lnTo>
                  <a:lnTo>
                    <a:pt x="229146" y="62687"/>
                  </a:lnTo>
                  <a:lnTo>
                    <a:pt x="229146" y="146926"/>
                  </a:lnTo>
                  <a:lnTo>
                    <a:pt x="213512" y="153085"/>
                  </a:lnTo>
                  <a:lnTo>
                    <a:pt x="201193" y="163842"/>
                  </a:lnTo>
                  <a:lnTo>
                    <a:pt x="193116" y="178066"/>
                  </a:lnTo>
                  <a:lnTo>
                    <a:pt x="190195" y="194627"/>
                  </a:lnTo>
                  <a:lnTo>
                    <a:pt x="190195" y="291973"/>
                  </a:lnTo>
                  <a:lnTo>
                    <a:pt x="193116" y="308521"/>
                  </a:lnTo>
                  <a:lnTo>
                    <a:pt x="201193" y="322745"/>
                  </a:lnTo>
                  <a:lnTo>
                    <a:pt x="213512" y="333502"/>
                  </a:lnTo>
                  <a:lnTo>
                    <a:pt x="229146" y="339674"/>
                  </a:lnTo>
                  <a:lnTo>
                    <a:pt x="229146" y="501789"/>
                  </a:lnTo>
                  <a:lnTo>
                    <a:pt x="233514" y="506145"/>
                  </a:lnTo>
                  <a:lnTo>
                    <a:pt x="244271" y="506145"/>
                  </a:lnTo>
                  <a:lnTo>
                    <a:pt x="248627" y="501789"/>
                  </a:lnTo>
                  <a:lnTo>
                    <a:pt x="248627" y="339674"/>
                  </a:lnTo>
                  <a:lnTo>
                    <a:pt x="264261" y="333502"/>
                  </a:lnTo>
                  <a:lnTo>
                    <a:pt x="276593" y="322745"/>
                  </a:lnTo>
                  <a:lnTo>
                    <a:pt x="277482" y="321183"/>
                  </a:lnTo>
                  <a:lnTo>
                    <a:pt x="284670" y="308521"/>
                  </a:lnTo>
                  <a:lnTo>
                    <a:pt x="287578" y="291973"/>
                  </a:lnTo>
                  <a:lnTo>
                    <a:pt x="287578" y="194627"/>
                  </a:lnTo>
                  <a:close/>
                </a:path>
                <a:path w="478789" h="772159">
                  <a:moveTo>
                    <a:pt x="478282" y="532790"/>
                  </a:moveTo>
                  <a:lnTo>
                    <a:pt x="478040" y="526910"/>
                  </a:lnTo>
                  <a:lnTo>
                    <a:pt x="477570" y="521030"/>
                  </a:lnTo>
                  <a:lnTo>
                    <a:pt x="476885" y="515188"/>
                  </a:lnTo>
                  <a:lnTo>
                    <a:pt x="472465" y="475881"/>
                  </a:lnTo>
                  <a:lnTo>
                    <a:pt x="469214" y="437629"/>
                  </a:lnTo>
                  <a:lnTo>
                    <a:pt x="466864" y="397586"/>
                  </a:lnTo>
                  <a:lnTo>
                    <a:pt x="465607" y="357492"/>
                  </a:lnTo>
                  <a:lnTo>
                    <a:pt x="465937" y="327736"/>
                  </a:lnTo>
                  <a:lnTo>
                    <a:pt x="465963" y="325729"/>
                  </a:lnTo>
                  <a:lnTo>
                    <a:pt x="466864" y="297522"/>
                  </a:lnTo>
                  <a:lnTo>
                    <a:pt x="466940" y="295071"/>
                  </a:lnTo>
                  <a:lnTo>
                    <a:pt x="468401" y="266979"/>
                  </a:lnTo>
                  <a:lnTo>
                    <a:pt x="468464" y="265684"/>
                  </a:lnTo>
                  <a:lnTo>
                    <a:pt x="470420" y="237744"/>
                  </a:lnTo>
                  <a:lnTo>
                    <a:pt x="469531" y="193217"/>
                  </a:lnTo>
                  <a:lnTo>
                    <a:pt x="460070" y="151053"/>
                  </a:lnTo>
                  <a:lnTo>
                    <a:pt x="458000" y="146392"/>
                  </a:lnTo>
                  <a:lnTo>
                    <a:pt x="458000" y="561187"/>
                  </a:lnTo>
                  <a:lnTo>
                    <a:pt x="449580" y="603669"/>
                  </a:lnTo>
                  <a:lnTo>
                    <a:pt x="432701" y="643534"/>
                  </a:lnTo>
                  <a:lnTo>
                    <a:pt x="407720" y="679513"/>
                  </a:lnTo>
                  <a:lnTo>
                    <a:pt x="376542" y="709244"/>
                  </a:lnTo>
                  <a:lnTo>
                    <a:pt x="340258" y="731621"/>
                  </a:lnTo>
                  <a:lnTo>
                    <a:pt x="300126" y="746048"/>
                  </a:lnTo>
                  <a:lnTo>
                    <a:pt x="257556" y="751903"/>
                  </a:lnTo>
                  <a:lnTo>
                    <a:pt x="251371" y="752081"/>
                  </a:lnTo>
                  <a:lnTo>
                    <a:pt x="226174" y="752081"/>
                  </a:lnTo>
                  <a:lnTo>
                    <a:pt x="177495" y="746048"/>
                  </a:lnTo>
                  <a:lnTo>
                    <a:pt x="137388" y="731621"/>
                  </a:lnTo>
                  <a:lnTo>
                    <a:pt x="101104" y="709244"/>
                  </a:lnTo>
                  <a:lnTo>
                    <a:pt x="69938" y="679513"/>
                  </a:lnTo>
                  <a:lnTo>
                    <a:pt x="44983" y="643534"/>
                  </a:lnTo>
                  <a:lnTo>
                    <a:pt x="28105" y="603669"/>
                  </a:lnTo>
                  <a:lnTo>
                    <a:pt x="19761" y="561555"/>
                  </a:lnTo>
                  <a:lnTo>
                    <a:pt x="19685" y="561187"/>
                  </a:lnTo>
                  <a:lnTo>
                    <a:pt x="19964" y="532790"/>
                  </a:lnTo>
                  <a:lnTo>
                    <a:pt x="20091" y="521030"/>
                  </a:lnTo>
                  <a:lnTo>
                    <a:pt x="20129" y="517436"/>
                  </a:lnTo>
                  <a:lnTo>
                    <a:pt x="24650" y="477583"/>
                  </a:lnTo>
                  <a:lnTo>
                    <a:pt x="28067" y="437629"/>
                  </a:lnTo>
                  <a:lnTo>
                    <a:pt x="30365" y="397586"/>
                  </a:lnTo>
                  <a:lnTo>
                    <a:pt x="31534" y="357492"/>
                  </a:lnTo>
                  <a:lnTo>
                    <a:pt x="31242" y="327736"/>
                  </a:lnTo>
                  <a:lnTo>
                    <a:pt x="30314" y="297522"/>
                  </a:lnTo>
                  <a:lnTo>
                    <a:pt x="28803" y="266979"/>
                  </a:lnTo>
                  <a:lnTo>
                    <a:pt x="26784" y="237744"/>
                  </a:lnTo>
                  <a:lnTo>
                    <a:pt x="26847" y="230974"/>
                  </a:lnTo>
                  <a:lnTo>
                    <a:pt x="28143" y="193217"/>
                  </a:lnTo>
                  <a:lnTo>
                    <a:pt x="28244" y="189877"/>
                  </a:lnTo>
                  <a:lnTo>
                    <a:pt x="39890" y="146621"/>
                  </a:lnTo>
                  <a:lnTo>
                    <a:pt x="60477" y="107632"/>
                  </a:lnTo>
                  <a:lnTo>
                    <a:pt x="88912" y="74206"/>
                  </a:lnTo>
                  <a:lnTo>
                    <a:pt x="124104" y="47637"/>
                  </a:lnTo>
                  <a:lnTo>
                    <a:pt x="164947" y="29235"/>
                  </a:lnTo>
                  <a:lnTo>
                    <a:pt x="210324" y="20281"/>
                  </a:lnTo>
                  <a:lnTo>
                    <a:pt x="215620" y="19875"/>
                  </a:lnTo>
                  <a:lnTo>
                    <a:pt x="216268" y="19875"/>
                  </a:lnTo>
                  <a:lnTo>
                    <a:pt x="224282" y="19558"/>
                  </a:lnTo>
                  <a:lnTo>
                    <a:pt x="231038" y="19392"/>
                  </a:lnTo>
                  <a:lnTo>
                    <a:pt x="247243" y="19392"/>
                  </a:lnTo>
                  <a:lnTo>
                    <a:pt x="305219" y="27051"/>
                  </a:lnTo>
                  <a:lnTo>
                    <a:pt x="346735" y="43853"/>
                  </a:lnTo>
                  <a:lnTo>
                    <a:pt x="382943" y="69024"/>
                  </a:lnTo>
                  <a:lnTo>
                    <a:pt x="412673" y="101307"/>
                  </a:lnTo>
                  <a:lnTo>
                    <a:pt x="434771" y="139458"/>
                  </a:lnTo>
                  <a:lnTo>
                    <a:pt x="448094" y="182232"/>
                  </a:lnTo>
                  <a:lnTo>
                    <a:pt x="451485" y="228346"/>
                  </a:lnTo>
                  <a:lnTo>
                    <a:pt x="451383" y="230974"/>
                  </a:lnTo>
                  <a:lnTo>
                    <a:pt x="451319" y="231863"/>
                  </a:lnTo>
                  <a:lnTo>
                    <a:pt x="451218" y="233591"/>
                  </a:lnTo>
                  <a:lnTo>
                    <a:pt x="447471" y="295071"/>
                  </a:lnTo>
                  <a:lnTo>
                    <a:pt x="446506" y="325729"/>
                  </a:lnTo>
                  <a:lnTo>
                    <a:pt x="446443" y="327736"/>
                  </a:lnTo>
                  <a:lnTo>
                    <a:pt x="446138" y="357492"/>
                  </a:lnTo>
                  <a:lnTo>
                    <a:pt x="447319" y="397014"/>
                  </a:lnTo>
                  <a:lnTo>
                    <a:pt x="447344" y="397586"/>
                  </a:lnTo>
                  <a:lnTo>
                    <a:pt x="449580" y="436486"/>
                  </a:lnTo>
                  <a:lnTo>
                    <a:pt x="449643" y="437629"/>
                  </a:lnTo>
                  <a:lnTo>
                    <a:pt x="453047" y="477583"/>
                  </a:lnTo>
                  <a:lnTo>
                    <a:pt x="457542" y="517436"/>
                  </a:lnTo>
                  <a:lnTo>
                    <a:pt x="458000" y="561187"/>
                  </a:lnTo>
                  <a:lnTo>
                    <a:pt x="458000" y="146392"/>
                  </a:lnTo>
                  <a:lnTo>
                    <a:pt x="442861" y="112204"/>
                  </a:lnTo>
                  <a:lnTo>
                    <a:pt x="418706" y="77609"/>
                  </a:lnTo>
                  <a:lnTo>
                    <a:pt x="388416" y="48234"/>
                  </a:lnTo>
                  <a:lnTo>
                    <a:pt x="352806" y="25031"/>
                  </a:lnTo>
                  <a:lnTo>
                    <a:pt x="312686" y="8928"/>
                  </a:lnTo>
                  <a:lnTo>
                    <a:pt x="268871" y="901"/>
                  </a:lnTo>
                  <a:lnTo>
                    <a:pt x="265988" y="736"/>
                  </a:lnTo>
                  <a:lnTo>
                    <a:pt x="263105" y="495"/>
                  </a:lnTo>
                  <a:lnTo>
                    <a:pt x="261607" y="495"/>
                  </a:lnTo>
                  <a:lnTo>
                    <a:pt x="253250" y="0"/>
                  </a:lnTo>
                  <a:lnTo>
                    <a:pt x="224472" y="0"/>
                  </a:lnTo>
                  <a:lnTo>
                    <a:pt x="213956" y="495"/>
                  </a:lnTo>
                  <a:lnTo>
                    <a:pt x="216319" y="495"/>
                  </a:lnTo>
                  <a:lnTo>
                    <a:pt x="173367" y="6604"/>
                  </a:lnTo>
                  <a:lnTo>
                    <a:pt x="132638" y="21082"/>
                  </a:lnTo>
                  <a:lnTo>
                    <a:pt x="96151" y="42862"/>
                  </a:lnTo>
                  <a:lnTo>
                    <a:pt x="64731" y="71018"/>
                  </a:lnTo>
                  <a:lnTo>
                    <a:pt x="39230" y="104635"/>
                  </a:lnTo>
                  <a:lnTo>
                    <a:pt x="20510" y="142773"/>
                  </a:lnTo>
                  <a:lnTo>
                    <a:pt x="9398" y="184531"/>
                  </a:lnTo>
                  <a:lnTo>
                    <a:pt x="6781" y="228346"/>
                  </a:lnTo>
                  <a:lnTo>
                    <a:pt x="6858" y="231863"/>
                  </a:lnTo>
                  <a:lnTo>
                    <a:pt x="6959" y="233591"/>
                  </a:lnTo>
                  <a:lnTo>
                    <a:pt x="9220" y="265684"/>
                  </a:lnTo>
                  <a:lnTo>
                    <a:pt x="10744" y="295071"/>
                  </a:lnTo>
                  <a:lnTo>
                    <a:pt x="11722" y="325729"/>
                  </a:lnTo>
                  <a:lnTo>
                    <a:pt x="12065" y="357492"/>
                  </a:lnTo>
                  <a:lnTo>
                    <a:pt x="10871" y="397014"/>
                  </a:lnTo>
                  <a:lnTo>
                    <a:pt x="8585" y="436486"/>
                  </a:lnTo>
                  <a:lnTo>
                    <a:pt x="5219" y="475881"/>
                  </a:lnTo>
                  <a:lnTo>
                    <a:pt x="787" y="515188"/>
                  </a:lnTo>
                  <a:lnTo>
                    <a:pt x="0" y="561187"/>
                  </a:lnTo>
                  <a:lnTo>
                    <a:pt x="0" y="561555"/>
                  </a:lnTo>
                  <a:lnTo>
                    <a:pt x="8229" y="605917"/>
                  </a:lnTo>
                  <a:lnTo>
                    <a:pt x="24676" y="647115"/>
                  </a:lnTo>
                  <a:lnTo>
                    <a:pt x="48526" y="684149"/>
                  </a:lnTo>
                  <a:lnTo>
                    <a:pt x="78981" y="715962"/>
                  </a:lnTo>
                  <a:lnTo>
                    <a:pt x="115239" y="741565"/>
                  </a:lnTo>
                  <a:lnTo>
                    <a:pt x="156464" y="759904"/>
                  </a:lnTo>
                  <a:lnTo>
                    <a:pt x="201879" y="769962"/>
                  </a:lnTo>
                  <a:lnTo>
                    <a:pt x="225806" y="771550"/>
                  </a:lnTo>
                  <a:lnTo>
                    <a:pt x="251777" y="771550"/>
                  </a:lnTo>
                  <a:lnTo>
                    <a:pt x="258152" y="771359"/>
                  </a:lnTo>
                  <a:lnTo>
                    <a:pt x="304190" y="764832"/>
                  </a:lnTo>
                  <a:lnTo>
                    <a:pt x="340093" y="752081"/>
                  </a:lnTo>
                  <a:lnTo>
                    <a:pt x="346710" y="749731"/>
                  </a:lnTo>
                  <a:lnTo>
                    <a:pt x="384822" y="727024"/>
                  </a:lnTo>
                  <a:lnTo>
                    <a:pt x="417639" y="697649"/>
                  </a:lnTo>
                  <a:lnTo>
                    <a:pt x="444284" y="662584"/>
                  </a:lnTo>
                  <a:lnTo>
                    <a:pt x="463854" y="622782"/>
                  </a:lnTo>
                  <a:lnTo>
                    <a:pt x="475488" y="579196"/>
                  </a:lnTo>
                  <a:lnTo>
                    <a:pt x="478282" y="532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3118" y="3243198"/>
            <a:ext cx="1217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E5496"/>
                </a:solidFill>
                <a:latin typeface="Arial"/>
                <a:cs typeface="Arial"/>
              </a:rPr>
              <a:t>Fiscal</a:t>
            </a:r>
            <a:r>
              <a:rPr sz="1800" b="1" spc="-170" dirty="0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2E5496"/>
                </a:solidFill>
                <a:latin typeface="Arial"/>
                <a:cs typeface="Arial"/>
              </a:rPr>
              <a:t>Year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3118" y="3803726"/>
            <a:ext cx="32931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538235"/>
                </a:solidFill>
                <a:latin typeface="Verdana"/>
                <a:cs typeface="Verdana"/>
              </a:rPr>
              <a:t>FY2020</a:t>
            </a:r>
            <a:r>
              <a:rPr sz="1800" spc="-204" dirty="0">
                <a:solidFill>
                  <a:srgbClr val="538235"/>
                </a:solidFill>
                <a:latin typeface="Verdana"/>
                <a:cs typeface="Verdana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85" dirty="0">
                <a:solidFill>
                  <a:srgbClr val="6F2F9F"/>
                </a:solidFill>
                <a:latin typeface="Trebuchet MS"/>
                <a:cs typeface="Trebuchet MS"/>
              </a:rPr>
              <a:t>September</a:t>
            </a:r>
            <a:r>
              <a:rPr sz="1800" spc="-14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1800" spc="-310" dirty="0">
                <a:solidFill>
                  <a:srgbClr val="6F2F9F"/>
                </a:solidFill>
                <a:latin typeface="Trebuchet MS"/>
                <a:cs typeface="Trebuchet MS"/>
              </a:rPr>
              <a:t>2019</a:t>
            </a:r>
            <a:r>
              <a:rPr sz="1800" spc="-14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1800" spc="-140" dirty="0">
                <a:solidFill>
                  <a:srgbClr val="6F2F9F"/>
                </a:solidFill>
                <a:latin typeface="Trebuchet MS"/>
                <a:cs typeface="Trebuchet MS"/>
              </a:rPr>
              <a:t>-</a:t>
            </a:r>
            <a:r>
              <a:rPr sz="1800" spc="-190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1800" spc="-254" dirty="0">
                <a:solidFill>
                  <a:srgbClr val="6F2F9F"/>
                </a:solidFill>
                <a:latin typeface="Trebuchet MS"/>
                <a:cs typeface="Trebuchet MS"/>
              </a:rPr>
              <a:t>August</a:t>
            </a:r>
            <a:r>
              <a:rPr sz="1800" spc="-210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1800" spc="-170" dirty="0">
                <a:solidFill>
                  <a:srgbClr val="6F2F9F"/>
                </a:solidFill>
                <a:latin typeface="Trebuchet MS"/>
                <a:cs typeface="Trebuchet MS"/>
              </a:rPr>
              <a:t>2020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25" dirty="0">
                <a:solidFill>
                  <a:srgbClr val="538235"/>
                </a:solidFill>
                <a:latin typeface="Verdana"/>
                <a:cs typeface="Verdana"/>
              </a:rPr>
              <a:t>FY2021</a:t>
            </a:r>
            <a:r>
              <a:rPr sz="1800" spc="-190" dirty="0">
                <a:solidFill>
                  <a:srgbClr val="538235"/>
                </a:solidFill>
                <a:latin typeface="Verdana"/>
                <a:cs typeface="Verdana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95" dirty="0">
                <a:solidFill>
                  <a:srgbClr val="6F2F9F"/>
                </a:solidFill>
                <a:latin typeface="Trebuchet MS"/>
                <a:cs typeface="Trebuchet MS"/>
              </a:rPr>
              <a:t>September</a:t>
            </a:r>
            <a:r>
              <a:rPr sz="1800" spc="-13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1800" spc="-229" dirty="0">
                <a:solidFill>
                  <a:srgbClr val="6F2F9F"/>
                </a:solidFill>
                <a:latin typeface="Trebuchet MS"/>
                <a:cs typeface="Trebuchet MS"/>
              </a:rPr>
              <a:t>2020</a:t>
            </a:r>
            <a:r>
              <a:rPr sz="1800" spc="-120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1800" spc="-140" dirty="0">
                <a:solidFill>
                  <a:srgbClr val="6F2F9F"/>
                </a:solidFill>
                <a:latin typeface="Trebuchet MS"/>
                <a:cs typeface="Trebuchet MS"/>
              </a:rPr>
              <a:t>-</a:t>
            </a:r>
            <a:r>
              <a:rPr sz="1800" spc="-17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1800" spc="-260" dirty="0">
                <a:solidFill>
                  <a:srgbClr val="6F2F9F"/>
                </a:solidFill>
                <a:latin typeface="Trebuchet MS"/>
                <a:cs typeface="Trebuchet MS"/>
              </a:rPr>
              <a:t>August</a:t>
            </a:r>
            <a:r>
              <a:rPr sz="1800" spc="-200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sz="1800" spc="-350" dirty="0">
                <a:solidFill>
                  <a:srgbClr val="6F2F9F"/>
                </a:solidFill>
                <a:latin typeface="Trebuchet MS"/>
                <a:cs typeface="Trebuchet MS"/>
              </a:rPr>
              <a:t>2021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22711" y="2154682"/>
            <a:ext cx="94234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90" dirty="0">
                <a:latin typeface="Trebuchet MS"/>
                <a:cs typeface="Trebuchet MS"/>
              </a:rPr>
              <a:t>Outer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235" dirty="0">
                <a:latin typeface="Trebuchet MS"/>
                <a:cs typeface="Trebuchet MS"/>
              </a:rPr>
              <a:t>Circle: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345" dirty="0">
                <a:latin typeface="Tahoma"/>
                <a:cs typeface="Tahoma"/>
              </a:rPr>
              <a:t>Category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22711" y="3526663"/>
            <a:ext cx="98806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95" dirty="0">
                <a:latin typeface="Trebuchet MS"/>
                <a:cs typeface="Trebuchet MS"/>
              </a:rPr>
              <a:t>Middle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235" dirty="0">
                <a:latin typeface="Trebuchet MS"/>
                <a:cs typeface="Trebuchet MS"/>
              </a:rPr>
              <a:t>Circle: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400" dirty="0">
                <a:latin typeface="Tahoma"/>
                <a:cs typeface="Tahoma"/>
              </a:rPr>
              <a:t>Segment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22711" y="5172836"/>
            <a:ext cx="91376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0" dirty="0">
                <a:latin typeface="Trebuchet MS"/>
                <a:cs typeface="Trebuchet MS"/>
              </a:rPr>
              <a:t>Inner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235" dirty="0">
                <a:latin typeface="Trebuchet MS"/>
                <a:cs typeface="Trebuchet MS"/>
              </a:rPr>
              <a:t>Circle: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330" dirty="0">
                <a:latin typeface="Tahoma"/>
                <a:cs typeface="Tahoma"/>
              </a:rPr>
              <a:t>Division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43108" y="5749412"/>
            <a:ext cx="662305" cy="662305"/>
            <a:chOff x="643108" y="5749412"/>
            <a:chExt cx="662305" cy="662305"/>
          </a:xfrm>
        </p:grpSpPr>
        <p:sp>
          <p:nvSpPr>
            <p:cNvPr id="20" name="object 20"/>
            <p:cNvSpPr/>
            <p:nvPr/>
          </p:nvSpPr>
          <p:spPr>
            <a:xfrm>
              <a:off x="808653" y="5807822"/>
              <a:ext cx="331470" cy="545465"/>
            </a:xfrm>
            <a:custGeom>
              <a:avLst/>
              <a:gdLst/>
              <a:ahLst/>
              <a:cxnLst/>
              <a:rect l="l" t="t" r="r" b="b"/>
              <a:pathLst>
                <a:path w="331469" h="545464">
                  <a:moveTo>
                    <a:pt x="175282" y="0"/>
                  </a:moveTo>
                  <a:lnTo>
                    <a:pt x="0" y="0"/>
                  </a:lnTo>
                  <a:lnTo>
                    <a:pt x="0" y="19469"/>
                  </a:lnTo>
                  <a:lnTo>
                    <a:pt x="155806" y="19469"/>
                  </a:lnTo>
                  <a:lnTo>
                    <a:pt x="155806" y="262843"/>
                  </a:lnTo>
                  <a:lnTo>
                    <a:pt x="0" y="262843"/>
                  </a:lnTo>
                  <a:lnTo>
                    <a:pt x="0" y="282313"/>
                  </a:lnTo>
                  <a:lnTo>
                    <a:pt x="155806" y="282313"/>
                  </a:lnTo>
                  <a:lnTo>
                    <a:pt x="155806" y="525686"/>
                  </a:lnTo>
                  <a:lnTo>
                    <a:pt x="0" y="525686"/>
                  </a:lnTo>
                  <a:lnTo>
                    <a:pt x="0" y="545156"/>
                  </a:lnTo>
                  <a:lnTo>
                    <a:pt x="175282" y="545156"/>
                  </a:lnTo>
                  <a:lnTo>
                    <a:pt x="175282" y="282313"/>
                  </a:lnTo>
                  <a:lnTo>
                    <a:pt x="331089" y="282313"/>
                  </a:lnTo>
                  <a:lnTo>
                    <a:pt x="331089" y="262843"/>
                  </a:lnTo>
                  <a:lnTo>
                    <a:pt x="175282" y="262843"/>
                  </a:lnTo>
                  <a:lnTo>
                    <a:pt x="1752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108" y="5749412"/>
              <a:ext cx="136331" cy="1362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108" y="6012256"/>
              <a:ext cx="136331" cy="13628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108" y="6275099"/>
              <a:ext cx="136331" cy="1362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957" y="6012256"/>
              <a:ext cx="136331" cy="136289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10863542" y="6102705"/>
            <a:ext cx="895985" cy="389890"/>
          </a:xfrm>
          <a:custGeom>
            <a:avLst/>
            <a:gdLst/>
            <a:ahLst/>
            <a:cxnLst/>
            <a:rect l="l" t="t" r="r" b="b"/>
            <a:pathLst>
              <a:path w="895984" h="389889">
                <a:moveTo>
                  <a:pt x="126593" y="272580"/>
                </a:moveTo>
                <a:lnTo>
                  <a:pt x="87642" y="272580"/>
                </a:lnTo>
                <a:lnTo>
                  <a:pt x="87642" y="311518"/>
                </a:lnTo>
                <a:lnTo>
                  <a:pt x="126593" y="311518"/>
                </a:lnTo>
                <a:lnTo>
                  <a:pt x="126593" y="272580"/>
                </a:lnTo>
                <a:close/>
              </a:path>
              <a:path w="895984" h="389889">
                <a:moveTo>
                  <a:pt x="126593" y="175234"/>
                </a:moveTo>
                <a:lnTo>
                  <a:pt x="87642" y="175234"/>
                </a:lnTo>
                <a:lnTo>
                  <a:pt x="87642" y="214172"/>
                </a:lnTo>
                <a:lnTo>
                  <a:pt x="126593" y="214172"/>
                </a:lnTo>
                <a:lnTo>
                  <a:pt x="126593" y="175234"/>
                </a:lnTo>
                <a:close/>
              </a:path>
              <a:path w="895984" h="389889">
                <a:moveTo>
                  <a:pt x="126593" y="77876"/>
                </a:moveTo>
                <a:lnTo>
                  <a:pt x="87642" y="77876"/>
                </a:lnTo>
                <a:lnTo>
                  <a:pt x="87642" y="116814"/>
                </a:lnTo>
                <a:lnTo>
                  <a:pt x="126593" y="116814"/>
                </a:lnTo>
                <a:lnTo>
                  <a:pt x="126593" y="77876"/>
                </a:lnTo>
                <a:close/>
              </a:path>
              <a:path w="895984" h="389889">
                <a:moveTo>
                  <a:pt x="223964" y="272580"/>
                </a:moveTo>
                <a:lnTo>
                  <a:pt x="185013" y="272580"/>
                </a:lnTo>
                <a:lnTo>
                  <a:pt x="185013" y="311518"/>
                </a:lnTo>
                <a:lnTo>
                  <a:pt x="223964" y="311518"/>
                </a:lnTo>
                <a:lnTo>
                  <a:pt x="223964" y="272580"/>
                </a:lnTo>
                <a:close/>
              </a:path>
              <a:path w="895984" h="389889">
                <a:moveTo>
                  <a:pt x="223964" y="175234"/>
                </a:moveTo>
                <a:lnTo>
                  <a:pt x="185013" y="175234"/>
                </a:lnTo>
                <a:lnTo>
                  <a:pt x="185013" y="214172"/>
                </a:lnTo>
                <a:lnTo>
                  <a:pt x="223964" y="214172"/>
                </a:lnTo>
                <a:lnTo>
                  <a:pt x="223964" y="175234"/>
                </a:lnTo>
                <a:close/>
              </a:path>
              <a:path w="895984" h="389889">
                <a:moveTo>
                  <a:pt x="223964" y="77876"/>
                </a:moveTo>
                <a:lnTo>
                  <a:pt x="185013" y="77876"/>
                </a:lnTo>
                <a:lnTo>
                  <a:pt x="185013" y="116814"/>
                </a:lnTo>
                <a:lnTo>
                  <a:pt x="223964" y="116814"/>
                </a:lnTo>
                <a:lnTo>
                  <a:pt x="223964" y="77876"/>
                </a:lnTo>
                <a:close/>
              </a:path>
              <a:path w="895984" h="389889">
                <a:moveTo>
                  <a:pt x="321348" y="175234"/>
                </a:moveTo>
                <a:lnTo>
                  <a:pt x="282397" y="175234"/>
                </a:lnTo>
                <a:lnTo>
                  <a:pt x="282397" y="214172"/>
                </a:lnTo>
                <a:lnTo>
                  <a:pt x="321348" y="214172"/>
                </a:lnTo>
                <a:lnTo>
                  <a:pt x="321348" y="175234"/>
                </a:lnTo>
                <a:close/>
              </a:path>
              <a:path w="895984" h="389889">
                <a:moveTo>
                  <a:pt x="321348" y="77876"/>
                </a:moveTo>
                <a:lnTo>
                  <a:pt x="282397" y="77876"/>
                </a:lnTo>
                <a:lnTo>
                  <a:pt x="282397" y="116814"/>
                </a:lnTo>
                <a:lnTo>
                  <a:pt x="321348" y="116814"/>
                </a:lnTo>
                <a:lnTo>
                  <a:pt x="321348" y="77876"/>
                </a:lnTo>
                <a:close/>
              </a:path>
              <a:path w="895984" h="389889">
                <a:moveTo>
                  <a:pt x="418731" y="175234"/>
                </a:moveTo>
                <a:lnTo>
                  <a:pt x="379780" y="175234"/>
                </a:lnTo>
                <a:lnTo>
                  <a:pt x="379780" y="214172"/>
                </a:lnTo>
                <a:lnTo>
                  <a:pt x="418731" y="214172"/>
                </a:lnTo>
                <a:lnTo>
                  <a:pt x="418731" y="175234"/>
                </a:lnTo>
                <a:close/>
              </a:path>
              <a:path w="895984" h="389889">
                <a:moveTo>
                  <a:pt x="418731" y="77876"/>
                </a:moveTo>
                <a:lnTo>
                  <a:pt x="379780" y="77876"/>
                </a:lnTo>
                <a:lnTo>
                  <a:pt x="379780" y="116814"/>
                </a:lnTo>
                <a:lnTo>
                  <a:pt x="418731" y="116814"/>
                </a:lnTo>
                <a:lnTo>
                  <a:pt x="418731" y="77876"/>
                </a:lnTo>
                <a:close/>
              </a:path>
              <a:path w="895984" h="389889">
                <a:moveTo>
                  <a:pt x="516102" y="175234"/>
                </a:moveTo>
                <a:lnTo>
                  <a:pt x="477151" y="175234"/>
                </a:lnTo>
                <a:lnTo>
                  <a:pt x="477151" y="214172"/>
                </a:lnTo>
                <a:lnTo>
                  <a:pt x="516102" y="214172"/>
                </a:lnTo>
                <a:lnTo>
                  <a:pt x="516102" y="175234"/>
                </a:lnTo>
                <a:close/>
              </a:path>
              <a:path w="895984" h="389889">
                <a:moveTo>
                  <a:pt x="516102" y="77876"/>
                </a:moveTo>
                <a:lnTo>
                  <a:pt x="477151" y="77876"/>
                </a:lnTo>
                <a:lnTo>
                  <a:pt x="477151" y="116814"/>
                </a:lnTo>
                <a:lnTo>
                  <a:pt x="516102" y="116814"/>
                </a:lnTo>
                <a:lnTo>
                  <a:pt x="516102" y="77876"/>
                </a:lnTo>
                <a:close/>
              </a:path>
              <a:path w="895984" h="389889">
                <a:moveTo>
                  <a:pt x="613486" y="272580"/>
                </a:moveTo>
                <a:lnTo>
                  <a:pt x="282397" y="272580"/>
                </a:lnTo>
                <a:lnTo>
                  <a:pt x="282397" y="311518"/>
                </a:lnTo>
                <a:lnTo>
                  <a:pt x="613486" y="311518"/>
                </a:lnTo>
                <a:lnTo>
                  <a:pt x="613486" y="272580"/>
                </a:lnTo>
                <a:close/>
              </a:path>
              <a:path w="895984" h="389889">
                <a:moveTo>
                  <a:pt x="613486" y="175234"/>
                </a:moveTo>
                <a:lnTo>
                  <a:pt x="574535" y="175234"/>
                </a:lnTo>
                <a:lnTo>
                  <a:pt x="574535" y="214172"/>
                </a:lnTo>
                <a:lnTo>
                  <a:pt x="613486" y="214172"/>
                </a:lnTo>
                <a:lnTo>
                  <a:pt x="613486" y="175234"/>
                </a:lnTo>
                <a:close/>
              </a:path>
              <a:path w="895984" h="389889">
                <a:moveTo>
                  <a:pt x="613486" y="77876"/>
                </a:moveTo>
                <a:lnTo>
                  <a:pt x="574535" y="77876"/>
                </a:lnTo>
                <a:lnTo>
                  <a:pt x="574535" y="116814"/>
                </a:lnTo>
                <a:lnTo>
                  <a:pt x="613486" y="116814"/>
                </a:lnTo>
                <a:lnTo>
                  <a:pt x="613486" y="77876"/>
                </a:lnTo>
                <a:close/>
              </a:path>
              <a:path w="895984" h="389889">
                <a:moveTo>
                  <a:pt x="710869" y="272580"/>
                </a:moveTo>
                <a:lnTo>
                  <a:pt x="671918" y="272580"/>
                </a:lnTo>
                <a:lnTo>
                  <a:pt x="671918" y="311518"/>
                </a:lnTo>
                <a:lnTo>
                  <a:pt x="710869" y="311518"/>
                </a:lnTo>
                <a:lnTo>
                  <a:pt x="710869" y="272580"/>
                </a:lnTo>
                <a:close/>
              </a:path>
              <a:path w="895984" h="389889">
                <a:moveTo>
                  <a:pt x="710869" y="175234"/>
                </a:moveTo>
                <a:lnTo>
                  <a:pt x="671918" y="175234"/>
                </a:lnTo>
                <a:lnTo>
                  <a:pt x="671918" y="214172"/>
                </a:lnTo>
                <a:lnTo>
                  <a:pt x="710869" y="214172"/>
                </a:lnTo>
                <a:lnTo>
                  <a:pt x="710869" y="175234"/>
                </a:lnTo>
                <a:close/>
              </a:path>
              <a:path w="895984" h="389889">
                <a:moveTo>
                  <a:pt x="710869" y="77876"/>
                </a:moveTo>
                <a:lnTo>
                  <a:pt x="671918" y="77876"/>
                </a:lnTo>
                <a:lnTo>
                  <a:pt x="671918" y="116814"/>
                </a:lnTo>
                <a:lnTo>
                  <a:pt x="710869" y="116814"/>
                </a:lnTo>
                <a:lnTo>
                  <a:pt x="710869" y="77876"/>
                </a:lnTo>
                <a:close/>
              </a:path>
              <a:path w="895984" h="389889">
                <a:moveTo>
                  <a:pt x="808240" y="272580"/>
                </a:moveTo>
                <a:lnTo>
                  <a:pt x="769289" y="272580"/>
                </a:lnTo>
                <a:lnTo>
                  <a:pt x="769289" y="311518"/>
                </a:lnTo>
                <a:lnTo>
                  <a:pt x="808240" y="311518"/>
                </a:lnTo>
                <a:lnTo>
                  <a:pt x="808240" y="272580"/>
                </a:lnTo>
                <a:close/>
              </a:path>
              <a:path w="895984" h="389889">
                <a:moveTo>
                  <a:pt x="808240" y="175234"/>
                </a:moveTo>
                <a:lnTo>
                  <a:pt x="769289" y="175234"/>
                </a:lnTo>
                <a:lnTo>
                  <a:pt x="769289" y="214172"/>
                </a:lnTo>
                <a:lnTo>
                  <a:pt x="808240" y="214172"/>
                </a:lnTo>
                <a:lnTo>
                  <a:pt x="808240" y="175234"/>
                </a:lnTo>
                <a:close/>
              </a:path>
              <a:path w="895984" h="389889">
                <a:moveTo>
                  <a:pt x="808240" y="77876"/>
                </a:moveTo>
                <a:lnTo>
                  <a:pt x="769289" y="77876"/>
                </a:lnTo>
                <a:lnTo>
                  <a:pt x="769289" y="116814"/>
                </a:lnTo>
                <a:lnTo>
                  <a:pt x="808240" y="116814"/>
                </a:lnTo>
                <a:lnTo>
                  <a:pt x="808240" y="77876"/>
                </a:lnTo>
                <a:close/>
              </a:path>
              <a:path w="895984" h="389889">
                <a:moveTo>
                  <a:pt x="895883" y="48679"/>
                </a:moveTo>
                <a:lnTo>
                  <a:pt x="892048" y="29743"/>
                </a:lnTo>
                <a:lnTo>
                  <a:pt x="885113" y="19469"/>
                </a:lnTo>
                <a:lnTo>
                  <a:pt x="881608" y="14274"/>
                </a:lnTo>
                <a:lnTo>
                  <a:pt x="876401" y="10769"/>
                </a:lnTo>
                <a:lnTo>
                  <a:pt x="876401" y="48679"/>
                </a:lnTo>
                <a:lnTo>
                  <a:pt x="876401" y="340728"/>
                </a:lnTo>
                <a:lnTo>
                  <a:pt x="874115" y="352094"/>
                </a:lnTo>
                <a:lnTo>
                  <a:pt x="867854" y="361378"/>
                </a:lnTo>
                <a:lnTo>
                  <a:pt x="858570" y="367626"/>
                </a:lnTo>
                <a:lnTo>
                  <a:pt x="847191" y="369925"/>
                </a:lnTo>
                <a:lnTo>
                  <a:pt x="48691" y="369925"/>
                </a:lnTo>
                <a:lnTo>
                  <a:pt x="37325" y="367626"/>
                </a:lnTo>
                <a:lnTo>
                  <a:pt x="28028" y="361378"/>
                </a:lnTo>
                <a:lnTo>
                  <a:pt x="21767" y="352094"/>
                </a:lnTo>
                <a:lnTo>
                  <a:pt x="19481" y="340728"/>
                </a:lnTo>
                <a:lnTo>
                  <a:pt x="19481" y="48679"/>
                </a:lnTo>
                <a:lnTo>
                  <a:pt x="21767" y="37312"/>
                </a:lnTo>
                <a:lnTo>
                  <a:pt x="28028" y="28028"/>
                </a:lnTo>
                <a:lnTo>
                  <a:pt x="37325" y="21767"/>
                </a:lnTo>
                <a:lnTo>
                  <a:pt x="48691" y="19469"/>
                </a:lnTo>
                <a:lnTo>
                  <a:pt x="847191" y="19469"/>
                </a:lnTo>
                <a:lnTo>
                  <a:pt x="858570" y="21767"/>
                </a:lnTo>
                <a:lnTo>
                  <a:pt x="867854" y="28028"/>
                </a:lnTo>
                <a:lnTo>
                  <a:pt x="874102" y="37312"/>
                </a:lnTo>
                <a:lnTo>
                  <a:pt x="876401" y="48679"/>
                </a:lnTo>
                <a:lnTo>
                  <a:pt x="876401" y="10769"/>
                </a:lnTo>
                <a:lnTo>
                  <a:pt x="866127" y="3835"/>
                </a:lnTo>
                <a:lnTo>
                  <a:pt x="847191" y="0"/>
                </a:lnTo>
                <a:lnTo>
                  <a:pt x="48691" y="0"/>
                </a:lnTo>
                <a:lnTo>
                  <a:pt x="29743" y="3835"/>
                </a:lnTo>
                <a:lnTo>
                  <a:pt x="14274" y="14274"/>
                </a:lnTo>
                <a:lnTo>
                  <a:pt x="3848" y="29743"/>
                </a:lnTo>
                <a:lnTo>
                  <a:pt x="0" y="48679"/>
                </a:lnTo>
                <a:lnTo>
                  <a:pt x="0" y="340728"/>
                </a:lnTo>
                <a:lnTo>
                  <a:pt x="3848" y="359664"/>
                </a:lnTo>
                <a:lnTo>
                  <a:pt x="14274" y="375119"/>
                </a:lnTo>
                <a:lnTo>
                  <a:pt x="29743" y="385559"/>
                </a:lnTo>
                <a:lnTo>
                  <a:pt x="48691" y="389394"/>
                </a:lnTo>
                <a:lnTo>
                  <a:pt x="847191" y="389394"/>
                </a:lnTo>
                <a:lnTo>
                  <a:pt x="866127" y="385559"/>
                </a:lnTo>
                <a:lnTo>
                  <a:pt x="881608" y="375119"/>
                </a:lnTo>
                <a:lnTo>
                  <a:pt x="885113" y="369925"/>
                </a:lnTo>
                <a:lnTo>
                  <a:pt x="892048" y="359664"/>
                </a:lnTo>
                <a:lnTo>
                  <a:pt x="895883" y="340728"/>
                </a:lnTo>
                <a:lnTo>
                  <a:pt x="895883" y="48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05697" y="1832305"/>
            <a:ext cx="565150" cy="526415"/>
          </a:xfrm>
          <a:custGeom>
            <a:avLst/>
            <a:gdLst/>
            <a:ahLst/>
            <a:cxnLst/>
            <a:rect l="l" t="t" r="r" b="b"/>
            <a:pathLst>
              <a:path w="565150" h="526414">
                <a:moveTo>
                  <a:pt x="516102" y="48729"/>
                </a:moveTo>
                <a:lnTo>
                  <a:pt x="496633" y="48729"/>
                </a:lnTo>
                <a:lnTo>
                  <a:pt x="496633" y="68199"/>
                </a:lnTo>
                <a:lnTo>
                  <a:pt x="496633" y="360375"/>
                </a:lnTo>
                <a:lnTo>
                  <a:pt x="68160" y="360375"/>
                </a:lnTo>
                <a:lnTo>
                  <a:pt x="68160" y="68199"/>
                </a:lnTo>
                <a:lnTo>
                  <a:pt x="496633" y="68199"/>
                </a:lnTo>
                <a:lnTo>
                  <a:pt x="496633" y="48729"/>
                </a:lnTo>
                <a:lnTo>
                  <a:pt x="48691" y="48729"/>
                </a:lnTo>
                <a:lnTo>
                  <a:pt x="48691" y="379844"/>
                </a:lnTo>
                <a:lnTo>
                  <a:pt x="516102" y="379844"/>
                </a:lnTo>
                <a:lnTo>
                  <a:pt x="516102" y="360375"/>
                </a:lnTo>
                <a:lnTo>
                  <a:pt x="516102" y="68199"/>
                </a:lnTo>
                <a:lnTo>
                  <a:pt x="516102" y="48729"/>
                </a:lnTo>
                <a:close/>
              </a:path>
              <a:path w="565150" h="526414">
                <a:moveTo>
                  <a:pt x="564794" y="38989"/>
                </a:moveTo>
                <a:lnTo>
                  <a:pt x="561721" y="23837"/>
                </a:lnTo>
                <a:lnTo>
                  <a:pt x="558812" y="19519"/>
                </a:lnTo>
                <a:lnTo>
                  <a:pt x="553377" y="11455"/>
                </a:lnTo>
                <a:lnTo>
                  <a:pt x="545325" y="6019"/>
                </a:lnTo>
                <a:lnTo>
                  <a:pt x="545325" y="38989"/>
                </a:lnTo>
                <a:lnTo>
                  <a:pt x="545325" y="389623"/>
                </a:lnTo>
                <a:lnTo>
                  <a:pt x="543788" y="397205"/>
                </a:lnTo>
                <a:lnTo>
                  <a:pt x="539623" y="403390"/>
                </a:lnTo>
                <a:lnTo>
                  <a:pt x="533425" y="407568"/>
                </a:lnTo>
                <a:lnTo>
                  <a:pt x="525843" y="409092"/>
                </a:lnTo>
                <a:lnTo>
                  <a:pt x="311607" y="409092"/>
                </a:lnTo>
                <a:lnTo>
                  <a:pt x="311607" y="428561"/>
                </a:lnTo>
                <a:lnTo>
                  <a:pt x="311607" y="506437"/>
                </a:lnTo>
                <a:lnTo>
                  <a:pt x="253187" y="506437"/>
                </a:lnTo>
                <a:lnTo>
                  <a:pt x="253187" y="428561"/>
                </a:lnTo>
                <a:lnTo>
                  <a:pt x="311607" y="428561"/>
                </a:lnTo>
                <a:lnTo>
                  <a:pt x="311607" y="409092"/>
                </a:lnTo>
                <a:lnTo>
                  <a:pt x="38950" y="409092"/>
                </a:lnTo>
                <a:lnTo>
                  <a:pt x="31369" y="407568"/>
                </a:lnTo>
                <a:lnTo>
                  <a:pt x="25184" y="403390"/>
                </a:lnTo>
                <a:lnTo>
                  <a:pt x="21005" y="397205"/>
                </a:lnTo>
                <a:lnTo>
                  <a:pt x="19481" y="389623"/>
                </a:lnTo>
                <a:lnTo>
                  <a:pt x="19481" y="38989"/>
                </a:lnTo>
                <a:lnTo>
                  <a:pt x="21005" y="31407"/>
                </a:lnTo>
                <a:lnTo>
                  <a:pt x="25184" y="25222"/>
                </a:lnTo>
                <a:lnTo>
                  <a:pt x="31369" y="21043"/>
                </a:lnTo>
                <a:lnTo>
                  <a:pt x="38950" y="19519"/>
                </a:lnTo>
                <a:lnTo>
                  <a:pt x="525843" y="19519"/>
                </a:lnTo>
                <a:lnTo>
                  <a:pt x="533425" y="21043"/>
                </a:lnTo>
                <a:lnTo>
                  <a:pt x="539623" y="25222"/>
                </a:lnTo>
                <a:lnTo>
                  <a:pt x="543788" y="31407"/>
                </a:lnTo>
                <a:lnTo>
                  <a:pt x="545325" y="38989"/>
                </a:lnTo>
                <a:lnTo>
                  <a:pt x="545325" y="6019"/>
                </a:lnTo>
                <a:lnTo>
                  <a:pt x="541007" y="3098"/>
                </a:lnTo>
                <a:lnTo>
                  <a:pt x="525843" y="0"/>
                </a:lnTo>
                <a:lnTo>
                  <a:pt x="38950" y="0"/>
                </a:lnTo>
                <a:lnTo>
                  <a:pt x="23799" y="3098"/>
                </a:lnTo>
                <a:lnTo>
                  <a:pt x="11430" y="11455"/>
                </a:lnTo>
                <a:lnTo>
                  <a:pt x="3086" y="23837"/>
                </a:lnTo>
                <a:lnTo>
                  <a:pt x="0" y="38989"/>
                </a:lnTo>
                <a:lnTo>
                  <a:pt x="12" y="389623"/>
                </a:lnTo>
                <a:lnTo>
                  <a:pt x="3098" y="404710"/>
                </a:lnTo>
                <a:lnTo>
                  <a:pt x="11442" y="417080"/>
                </a:lnTo>
                <a:lnTo>
                  <a:pt x="23812" y="425424"/>
                </a:lnTo>
                <a:lnTo>
                  <a:pt x="39154" y="428561"/>
                </a:lnTo>
                <a:lnTo>
                  <a:pt x="233705" y="428561"/>
                </a:lnTo>
                <a:lnTo>
                  <a:pt x="233705" y="506437"/>
                </a:lnTo>
                <a:lnTo>
                  <a:pt x="136334" y="506437"/>
                </a:lnTo>
                <a:lnTo>
                  <a:pt x="136334" y="525868"/>
                </a:lnTo>
                <a:lnTo>
                  <a:pt x="428472" y="525868"/>
                </a:lnTo>
                <a:lnTo>
                  <a:pt x="428472" y="506437"/>
                </a:lnTo>
                <a:lnTo>
                  <a:pt x="331089" y="506437"/>
                </a:lnTo>
                <a:lnTo>
                  <a:pt x="331089" y="428561"/>
                </a:lnTo>
                <a:lnTo>
                  <a:pt x="525653" y="428561"/>
                </a:lnTo>
                <a:lnTo>
                  <a:pt x="540994" y="425424"/>
                </a:lnTo>
                <a:lnTo>
                  <a:pt x="553351" y="417080"/>
                </a:lnTo>
                <a:lnTo>
                  <a:pt x="558749" y="409092"/>
                </a:lnTo>
                <a:lnTo>
                  <a:pt x="561708" y="404710"/>
                </a:lnTo>
                <a:lnTo>
                  <a:pt x="564794" y="389623"/>
                </a:lnTo>
                <a:lnTo>
                  <a:pt x="564794" y="38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28925" y="1832305"/>
            <a:ext cx="273050" cy="525780"/>
          </a:xfrm>
          <a:custGeom>
            <a:avLst/>
            <a:gdLst/>
            <a:ahLst/>
            <a:cxnLst/>
            <a:rect l="l" t="t" r="r" b="b"/>
            <a:pathLst>
              <a:path w="273050" h="525780">
                <a:moveTo>
                  <a:pt x="150939" y="425145"/>
                </a:moveTo>
                <a:lnTo>
                  <a:pt x="144399" y="418604"/>
                </a:lnTo>
                <a:lnTo>
                  <a:pt x="128257" y="418604"/>
                </a:lnTo>
                <a:lnTo>
                  <a:pt x="121716" y="425145"/>
                </a:lnTo>
                <a:lnTo>
                  <a:pt x="121716" y="441261"/>
                </a:lnTo>
                <a:lnTo>
                  <a:pt x="128257" y="447802"/>
                </a:lnTo>
                <a:lnTo>
                  <a:pt x="144399" y="447802"/>
                </a:lnTo>
                <a:lnTo>
                  <a:pt x="150939" y="441261"/>
                </a:lnTo>
                <a:lnTo>
                  <a:pt x="150939" y="433209"/>
                </a:lnTo>
                <a:lnTo>
                  <a:pt x="150939" y="425145"/>
                </a:lnTo>
                <a:close/>
              </a:path>
              <a:path w="273050" h="525780">
                <a:moveTo>
                  <a:pt x="214236" y="136283"/>
                </a:moveTo>
                <a:lnTo>
                  <a:pt x="58420" y="136283"/>
                </a:lnTo>
                <a:lnTo>
                  <a:pt x="58420" y="155752"/>
                </a:lnTo>
                <a:lnTo>
                  <a:pt x="214236" y="155752"/>
                </a:lnTo>
                <a:lnTo>
                  <a:pt x="214236" y="136283"/>
                </a:lnTo>
                <a:close/>
              </a:path>
              <a:path w="273050" h="525780">
                <a:moveTo>
                  <a:pt x="214236" y="77876"/>
                </a:moveTo>
                <a:lnTo>
                  <a:pt x="58420" y="77876"/>
                </a:lnTo>
                <a:lnTo>
                  <a:pt x="58420" y="97345"/>
                </a:lnTo>
                <a:lnTo>
                  <a:pt x="214236" y="97345"/>
                </a:lnTo>
                <a:lnTo>
                  <a:pt x="214236" y="77876"/>
                </a:lnTo>
                <a:close/>
              </a:path>
              <a:path w="273050" h="525780">
                <a:moveTo>
                  <a:pt x="272656" y="38938"/>
                </a:moveTo>
                <a:lnTo>
                  <a:pt x="269595" y="23787"/>
                </a:lnTo>
                <a:lnTo>
                  <a:pt x="266674" y="19469"/>
                </a:lnTo>
                <a:lnTo>
                  <a:pt x="261239" y="11404"/>
                </a:lnTo>
                <a:lnTo>
                  <a:pt x="253174" y="5981"/>
                </a:lnTo>
                <a:lnTo>
                  <a:pt x="253174" y="38938"/>
                </a:lnTo>
                <a:lnTo>
                  <a:pt x="253174" y="486740"/>
                </a:lnTo>
                <a:lnTo>
                  <a:pt x="251650" y="494322"/>
                </a:lnTo>
                <a:lnTo>
                  <a:pt x="247484" y="500519"/>
                </a:lnTo>
                <a:lnTo>
                  <a:pt x="241300" y="504685"/>
                </a:lnTo>
                <a:lnTo>
                  <a:pt x="233705" y="506209"/>
                </a:lnTo>
                <a:lnTo>
                  <a:pt x="38950" y="506209"/>
                </a:lnTo>
                <a:lnTo>
                  <a:pt x="31369" y="504685"/>
                </a:lnTo>
                <a:lnTo>
                  <a:pt x="25184" y="500519"/>
                </a:lnTo>
                <a:lnTo>
                  <a:pt x="21005" y="494322"/>
                </a:lnTo>
                <a:lnTo>
                  <a:pt x="19469" y="486740"/>
                </a:lnTo>
                <a:lnTo>
                  <a:pt x="19469" y="38938"/>
                </a:lnTo>
                <a:lnTo>
                  <a:pt x="21005" y="31356"/>
                </a:lnTo>
                <a:lnTo>
                  <a:pt x="25184" y="25171"/>
                </a:lnTo>
                <a:lnTo>
                  <a:pt x="31369" y="20993"/>
                </a:lnTo>
                <a:lnTo>
                  <a:pt x="38950" y="19469"/>
                </a:lnTo>
                <a:lnTo>
                  <a:pt x="233705" y="19469"/>
                </a:lnTo>
                <a:lnTo>
                  <a:pt x="241300" y="20993"/>
                </a:lnTo>
                <a:lnTo>
                  <a:pt x="247484" y="25171"/>
                </a:lnTo>
                <a:lnTo>
                  <a:pt x="251650" y="31356"/>
                </a:lnTo>
                <a:lnTo>
                  <a:pt x="253174" y="38938"/>
                </a:lnTo>
                <a:lnTo>
                  <a:pt x="253174" y="5981"/>
                </a:lnTo>
                <a:lnTo>
                  <a:pt x="248856" y="3060"/>
                </a:lnTo>
                <a:lnTo>
                  <a:pt x="233705" y="0"/>
                </a:lnTo>
                <a:lnTo>
                  <a:pt x="38950" y="0"/>
                </a:lnTo>
                <a:lnTo>
                  <a:pt x="23787" y="3060"/>
                </a:lnTo>
                <a:lnTo>
                  <a:pt x="11404" y="11404"/>
                </a:lnTo>
                <a:lnTo>
                  <a:pt x="3060" y="23787"/>
                </a:lnTo>
                <a:lnTo>
                  <a:pt x="0" y="38938"/>
                </a:lnTo>
                <a:lnTo>
                  <a:pt x="0" y="486740"/>
                </a:lnTo>
                <a:lnTo>
                  <a:pt x="3060" y="501904"/>
                </a:lnTo>
                <a:lnTo>
                  <a:pt x="11404" y="514286"/>
                </a:lnTo>
                <a:lnTo>
                  <a:pt x="23787" y="522630"/>
                </a:lnTo>
                <a:lnTo>
                  <a:pt x="38950" y="525691"/>
                </a:lnTo>
                <a:lnTo>
                  <a:pt x="233705" y="525691"/>
                </a:lnTo>
                <a:lnTo>
                  <a:pt x="248856" y="522630"/>
                </a:lnTo>
                <a:lnTo>
                  <a:pt x="261239" y="514286"/>
                </a:lnTo>
                <a:lnTo>
                  <a:pt x="266674" y="506209"/>
                </a:lnTo>
                <a:lnTo>
                  <a:pt x="269595" y="501904"/>
                </a:lnTo>
                <a:lnTo>
                  <a:pt x="272656" y="486740"/>
                </a:lnTo>
                <a:lnTo>
                  <a:pt x="272656" y="38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35082" y="1816125"/>
            <a:ext cx="895985" cy="535940"/>
          </a:xfrm>
          <a:custGeom>
            <a:avLst/>
            <a:gdLst/>
            <a:ahLst/>
            <a:cxnLst/>
            <a:rect l="l" t="t" r="r" b="b"/>
            <a:pathLst>
              <a:path w="895985" h="535939">
                <a:moveTo>
                  <a:pt x="730338" y="48679"/>
                </a:moveTo>
                <a:lnTo>
                  <a:pt x="710869" y="48679"/>
                </a:lnTo>
                <a:lnTo>
                  <a:pt x="710869" y="68148"/>
                </a:lnTo>
                <a:lnTo>
                  <a:pt x="710869" y="379603"/>
                </a:lnTo>
                <a:lnTo>
                  <a:pt x="185013" y="379768"/>
                </a:lnTo>
                <a:lnTo>
                  <a:pt x="185013" y="68148"/>
                </a:lnTo>
                <a:lnTo>
                  <a:pt x="710869" y="68148"/>
                </a:lnTo>
                <a:lnTo>
                  <a:pt x="710869" y="48679"/>
                </a:lnTo>
                <a:lnTo>
                  <a:pt x="165544" y="48679"/>
                </a:lnTo>
                <a:lnTo>
                  <a:pt x="165544" y="399237"/>
                </a:lnTo>
                <a:lnTo>
                  <a:pt x="730338" y="399084"/>
                </a:lnTo>
                <a:lnTo>
                  <a:pt x="730338" y="379768"/>
                </a:lnTo>
                <a:lnTo>
                  <a:pt x="730338" y="68148"/>
                </a:lnTo>
                <a:lnTo>
                  <a:pt x="730338" y="48679"/>
                </a:lnTo>
                <a:close/>
              </a:path>
              <a:path w="895985" h="535939">
                <a:moveTo>
                  <a:pt x="779030" y="38950"/>
                </a:moveTo>
                <a:lnTo>
                  <a:pt x="775970" y="23787"/>
                </a:lnTo>
                <a:lnTo>
                  <a:pt x="767626" y="11404"/>
                </a:lnTo>
                <a:lnTo>
                  <a:pt x="755243" y="3060"/>
                </a:lnTo>
                <a:lnTo>
                  <a:pt x="740079" y="0"/>
                </a:lnTo>
                <a:lnTo>
                  <a:pt x="155803" y="0"/>
                </a:lnTo>
                <a:lnTo>
                  <a:pt x="140639" y="3060"/>
                </a:lnTo>
                <a:lnTo>
                  <a:pt x="128270" y="11404"/>
                </a:lnTo>
                <a:lnTo>
                  <a:pt x="119913" y="23787"/>
                </a:lnTo>
                <a:lnTo>
                  <a:pt x="116852" y="38950"/>
                </a:lnTo>
                <a:lnTo>
                  <a:pt x="116852" y="438213"/>
                </a:lnTo>
                <a:lnTo>
                  <a:pt x="136334" y="438213"/>
                </a:lnTo>
                <a:lnTo>
                  <a:pt x="136334" y="38950"/>
                </a:lnTo>
                <a:lnTo>
                  <a:pt x="137858" y="31369"/>
                </a:lnTo>
                <a:lnTo>
                  <a:pt x="142036" y="25184"/>
                </a:lnTo>
                <a:lnTo>
                  <a:pt x="148221" y="21005"/>
                </a:lnTo>
                <a:lnTo>
                  <a:pt x="155803" y="19469"/>
                </a:lnTo>
                <a:lnTo>
                  <a:pt x="740079" y="19469"/>
                </a:lnTo>
                <a:lnTo>
                  <a:pt x="747661" y="21005"/>
                </a:lnTo>
                <a:lnTo>
                  <a:pt x="753859" y="25184"/>
                </a:lnTo>
                <a:lnTo>
                  <a:pt x="758024" y="31369"/>
                </a:lnTo>
                <a:lnTo>
                  <a:pt x="759561" y="38950"/>
                </a:lnTo>
                <a:lnTo>
                  <a:pt x="759561" y="438213"/>
                </a:lnTo>
                <a:lnTo>
                  <a:pt x="779030" y="438213"/>
                </a:lnTo>
                <a:lnTo>
                  <a:pt x="779030" y="38950"/>
                </a:lnTo>
                <a:close/>
              </a:path>
              <a:path w="895985" h="535939">
                <a:moveTo>
                  <a:pt x="895883" y="467220"/>
                </a:moveTo>
                <a:lnTo>
                  <a:pt x="876401" y="467220"/>
                </a:lnTo>
                <a:lnTo>
                  <a:pt x="876401" y="486689"/>
                </a:lnTo>
                <a:lnTo>
                  <a:pt x="874115" y="498068"/>
                </a:lnTo>
                <a:lnTo>
                  <a:pt x="867854" y="507339"/>
                </a:lnTo>
                <a:lnTo>
                  <a:pt x="858570" y="513600"/>
                </a:lnTo>
                <a:lnTo>
                  <a:pt x="847191" y="515899"/>
                </a:lnTo>
                <a:lnTo>
                  <a:pt x="48691" y="515899"/>
                </a:lnTo>
                <a:lnTo>
                  <a:pt x="37325" y="513600"/>
                </a:lnTo>
                <a:lnTo>
                  <a:pt x="28028" y="507339"/>
                </a:lnTo>
                <a:lnTo>
                  <a:pt x="21767" y="498068"/>
                </a:lnTo>
                <a:lnTo>
                  <a:pt x="19481" y="486689"/>
                </a:lnTo>
                <a:lnTo>
                  <a:pt x="379780" y="486689"/>
                </a:lnTo>
                <a:lnTo>
                  <a:pt x="381012" y="494068"/>
                </a:lnTo>
                <a:lnTo>
                  <a:pt x="384835" y="500189"/>
                </a:lnTo>
                <a:lnTo>
                  <a:pt x="390690" y="504431"/>
                </a:lnTo>
                <a:lnTo>
                  <a:pt x="397967" y="506171"/>
                </a:lnTo>
                <a:lnTo>
                  <a:pt x="496633" y="506171"/>
                </a:lnTo>
                <a:lnTo>
                  <a:pt x="504012" y="504939"/>
                </a:lnTo>
                <a:lnTo>
                  <a:pt x="510146" y="501103"/>
                </a:lnTo>
                <a:lnTo>
                  <a:pt x="514375" y="495261"/>
                </a:lnTo>
                <a:lnTo>
                  <a:pt x="516102" y="487984"/>
                </a:lnTo>
                <a:lnTo>
                  <a:pt x="516102" y="486689"/>
                </a:lnTo>
                <a:lnTo>
                  <a:pt x="876401" y="486689"/>
                </a:lnTo>
                <a:lnTo>
                  <a:pt x="876401" y="467220"/>
                </a:lnTo>
                <a:lnTo>
                  <a:pt x="496633" y="467220"/>
                </a:lnTo>
                <a:lnTo>
                  <a:pt x="496633" y="486689"/>
                </a:lnTo>
                <a:lnTo>
                  <a:pt x="399249" y="486689"/>
                </a:lnTo>
                <a:lnTo>
                  <a:pt x="399249" y="467220"/>
                </a:lnTo>
                <a:lnTo>
                  <a:pt x="0" y="467220"/>
                </a:lnTo>
                <a:lnTo>
                  <a:pt x="0" y="486689"/>
                </a:lnTo>
                <a:lnTo>
                  <a:pt x="3848" y="505625"/>
                </a:lnTo>
                <a:lnTo>
                  <a:pt x="14274" y="521093"/>
                </a:lnTo>
                <a:lnTo>
                  <a:pt x="29743" y="531533"/>
                </a:lnTo>
                <a:lnTo>
                  <a:pt x="48691" y="535368"/>
                </a:lnTo>
                <a:lnTo>
                  <a:pt x="847191" y="535368"/>
                </a:lnTo>
                <a:lnTo>
                  <a:pt x="866127" y="531533"/>
                </a:lnTo>
                <a:lnTo>
                  <a:pt x="881608" y="521093"/>
                </a:lnTo>
                <a:lnTo>
                  <a:pt x="885113" y="515899"/>
                </a:lnTo>
                <a:lnTo>
                  <a:pt x="892048" y="505637"/>
                </a:lnTo>
                <a:lnTo>
                  <a:pt x="895883" y="486689"/>
                </a:lnTo>
                <a:lnTo>
                  <a:pt x="895883" y="467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02128" y="5739688"/>
            <a:ext cx="701675" cy="701040"/>
          </a:xfrm>
          <a:custGeom>
            <a:avLst/>
            <a:gdLst/>
            <a:ahLst/>
            <a:cxnLst/>
            <a:rect l="l" t="t" r="r" b="b"/>
            <a:pathLst>
              <a:path w="701675" h="701039">
                <a:moveTo>
                  <a:pt x="516115" y="184962"/>
                </a:moveTo>
                <a:lnTo>
                  <a:pt x="496646" y="184962"/>
                </a:lnTo>
                <a:lnTo>
                  <a:pt x="496646" y="204431"/>
                </a:lnTo>
                <a:lnTo>
                  <a:pt x="496646" y="496481"/>
                </a:lnTo>
                <a:lnTo>
                  <a:pt x="204508" y="496481"/>
                </a:lnTo>
                <a:lnTo>
                  <a:pt x="204508" y="204431"/>
                </a:lnTo>
                <a:lnTo>
                  <a:pt x="496646" y="204431"/>
                </a:lnTo>
                <a:lnTo>
                  <a:pt x="496646" y="184962"/>
                </a:lnTo>
                <a:lnTo>
                  <a:pt x="185026" y="184962"/>
                </a:lnTo>
                <a:lnTo>
                  <a:pt x="185026" y="515950"/>
                </a:lnTo>
                <a:lnTo>
                  <a:pt x="516115" y="515950"/>
                </a:lnTo>
                <a:lnTo>
                  <a:pt x="516115" y="496481"/>
                </a:lnTo>
                <a:lnTo>
                  <a:pt x="516115" y="204431"/>
                </a:lnTo>
                <a:lnTo>
                  <a:pt x="516115" y="184962"/>
                </a:lnTo>
                <a:close/>
              </a:path>
              <a:path w="701675" h="701039">
                <a:moveTo>
                  <a:pt x="701128" y="146024"/>
                </a:moveTo>
                <a:lnTo>
                  <a:pt x="613498" y="146024"/>
                </a:lnTo>
                <a:lnTo>
                  <a:pt x="613498" y="136283"/>
                </a:lnTo>
                <a:lnTo>
                  <a:pt x="609663" y="117348"/>
                </a:lnTo>
                <a:lnTo>
                  <a:pt x="602729" y="107073"/>
                </a:lnTo>
                <a:lnTo>
                  <a:pt x="599224" y="101879"/>
                </a:lnTo>
                <a:lnTo>
                  <a:pt x="594017" y="98374"/>
                </a:lnTo>
                <a:lnTo>
                  <a:pt x="594017" y="136283"/>
                </a:lnTo>
                <a:lnTo>
                  <a:pt x="594017" y="564616"/>
                </a:lnTo>
                <a:lnTo>
                  <a:pt x="591731" y="575983"/>
                </a:lnTo>
                <a:lnTo>
                  <a:pt x="585470" y="585266"/>
                </a:lnTo>
                <a:lnTo>
                  <a:pt x="576186" y="591527"/>
                </a:lnTo>
                <a:lnTo>
                  <a:pt x="564807" y="593826"/>
                </a:lnTo>
                <a:lnTo>
                  <a:pt x="136334" y="593826"/>
                </a:lnTo>
                <a:lnTo>
                  <a:pt x="124968" y="591527"/>
                </a:lnTo>
                <a:lnTo>
                  <a:pt x="115684" y="585266"/>
                </a:lnTo>
                <a:lnTo>
                  <a:pt x="109423" y="575983"/>
                </a:lnTo>
                <a:lnTo>
                  <a:pt x="107124" y="564616"/>
                </a:lnTo>
                <a:lnTo>
                  <a:pt x="107124" y="136283"/>
                </a:lnTo>
                <a:lnTo>
                  <a:pt x="109423" y="124917"/>
                </a:lnTo>
                <a:lnTo>
                  <a:pt x="115684" y="115633"/>
                </a:lnTo>
                <a:lnTo>
                  <a:pt x="124968" y="109372"/>
                </a:lnTo>
                <a:lnTo>
                  <a:pt x="136334" y="107073"/>
                </a:lnTo>
                <a:lnTo>
                  <a:pt x="564807" y="107073"/>
                </a:lnTo>
                <a:lnTo>
                  <a:pt x="576173" y="109372"/>
                </a:lnTo>
                <a:lnTo>
                  <a:pt x="585470" y="115633"/>
                </a:lnTo>
                <a:lnTo>
                  <a:pt x="591731" y="124917"/>
                </a:lnTo>
                <a:lnTo>
                  <a:pt x="594017" y="136283"/>
                </a:lnTo>
                <a:lnTo>
                  <a:pt x="594017" y="98374"/>
                </a:lnTo>
                <a:lnTo>
                  <a:pt x="583755" y="91452"/>
                </a:lnTo>
                <a:lnTo>
                  <a:pt x="564807" y="87604"/>
                </a:lnTo>
                <a:lnTo>
                  <a:pt x="555066" y="87604"/>
                </a:lnTo>
                <a:lnTo>
                  <a:pt x="555066" y="0"/>
                </a:lnTo>
                <a:lnTo>
                  <a:pt x="535597" y="0"/>
                </a:lnTo>
                <a:lnTo>
                  <a:pt x="535597" y="87604"/>
                </a:lnTo>
                <a:lnTo>
                  <a:pt x="477164" y="87604"/>
                </a:lnTo>
                <a:lnTo>
                  <a:pt x="477164" y="0"/>
                </a:lnTo>
                <a:lnTo>
                  <a:pt x="457682" y="0"/>
                </a:lnTo>
                <a:lnTo>
                  <a:pt x="457682" y="87604"/>
                </a:lnTo>
                <a:lnTo>
                  <a:pt x="399262" y="87604"/>
                </a:lnTo>
                <a:lnTo>
                  <a:pt x="399262" y="0"/>
                </a:lnTo>
                <a:lnTo>
                  <a:pt x="379780" y="0"/>
                </a:lnTo>
                <a:lnTo>
                  <a:pt x="379780" y="87604"/>
                </a:lnTo>
                <a:lnTo>
                  <a:pt x="321360" y="87604"/>
                </a:lnTo>
                <a:lnTo>
                  <a:pt x="321360" y="0"/>
                </a:lnTo>
                <a:lnTo>
                  <a:pt x="301879" y="0"/>
                </a:lnTo>
                <a:lnTo>
                  <a:pt x="301879" y="87604"/>
                </a:lnTo>
                <a:lnTo>
                  <a:pt x="243459" y="87604"/>
                </a:lnTo>
                <a:lnTo>
                  <a:pt x="243459" y="0"/>
                </a:lnTo>
                <a:lnTo>
                  <a:pt x="223977" y="0"/>
                </a:lnTo>
                <a:lnTo>
                  <a:pt x="223977" y="87604"/>
                </a:lnTo>
                <a:lnTo>
                  <a:pt x="165544" y="87604"/>
                </a:lnTo>
                <a:lnTo>
                  <a:pt x="165544" y="0"/>
                </a:lnTo>
                <a:lnTo>
                  <a:pt x="146075" y="0"/>
                </a:lnTo>
                <a:lnTo>
                  <a:pt x="146075" y="87604"/>
                </a:lnTo>
                <a:lnTo>
                  <a:pt x="136334" y="87604"/>
                </a:lnTo>
                <a:lnTo>
                  <a:pt x="117398" y="91452"/>
                </a:lnTo>
                <a:lnTo>
                  <a:pt x="101930" y="101879"/>
                </a:lnTo>
                <a:lnTo>
                  <a:pt x="91490" y="117348"/>
                </a:lnTo>
                <a:lnTo>
                  <a:pt x="87642" y="136283"/>
                </a:lnTo>
                <a:lnTo>
                  <a:pt x="87642" y="146024"/>
                </a:lnTo>
                <a:lnTo>
                  <a:pt x="0" y="146024"/>
                </a:lnTo>
                <a:lnTo>
                  <a:pt x="0" y="165493"/>
                </a:lnTo>
                <a:lnTo>
                  <a:pt x="87642" y="165493"/>
                </a:lnTo>
                <a:lnTo>
                  <a:pt x="87642" y="223901"/>
                </a:lnTo>
                <a:lnTo>
                  <a:pt x="0" y="223901"/>
                </a:lnTo>
                <a:lnTo>
                  <a:pt x="0" y="243370"/>
                </a:lnTo>
                <a:lnTo>
                  <a:pt x="87642" y="243370"/>
                </a:lnTo>
                <a:lnTo>
                  <a:pt x="87642" y="301777"/>
                </a:lnTo>
                <a:lnTo>
                  <a:pt x="0" y="301777"/>
                </a:lnTo>
                <a:lnTo>
                  <a:pt x="0" y="321246"/>
                </a:lnTo>
                <a:lnTo>
                  <a:pt x="87642" y="321246"/>
                </a:lnTo>
                <a:lnTo>
                  <a:pt x="87642" y="379653"/>
                </a:lnTo>
                <a:lnTo>
                  <a:pt x="0" y="379653"/>
                </a:lnTo>
                <a:lnTo>
                  <a:pt x="0" y="399122"/>
                </a:lnTo>
                <a:lnTo>
                  <a:pt x="87642" y="399122"/>
                </a:lnTo>
                <a:lnTo>
                  <a:pt x="87642" y="457542"/>
                </a:lnTo>
                <a:lnTo>
                  <a:pt x="0" y="457542"/>
                </a:lnTo>
                <a:lnTo>
                  <a:pt x="0" y="477012"/>
                </a:lnTo>
                <a:lnTo>
                  <a:pt x="87642" y="477012"/>
                </a:lnTo>
                <a:lnTo>
                  <a:pt x="87642" y="535419"/>
                </a:lnTo>
                <a:lnTo>
                  <a:pt x="0" y="535419"/>
                </a:lnTo>
                <a:lnTo>
                  <a:pt x="0" y="554888"/>
                </a:lnTo>
                <a:lnTo>
                  <a:pt x="87642" y="554888"/>
                </a:lnTo>
                <a:lnTo>
                  <a:pt x="87642" y="564616"/>
                </a:lnTo>
                <a:lnTo>
                  <a:pt x="91490" y="583552"/>
                </a:lnTo>
                <a:lnTo>
                  <a:pt x="101930" y="599020"/>
                </a:lnTo>
                <a:lnTo>
                  <a:pt x="117398" y="609460"/>
                </a:lnTo>
                <a:lnTo>
                  <a:pt x="136334" y="613295"/>
                </a:lnTo>
                <a:lnTo>
                  <a:pt x="146075" y="613295"/>
                </a:lnTo>
                <a:lnTo>
                  <a:pt x="146075" y="700913"/>
                </a:lnTo>
                <a:lnTo>
                  <a:pt x="165544" y="700913"/>
                </a:lnTo>
                <a:lnTo>
                  <a:pt x="165544" y="613295"/>
                </a:lnTo>
                <a:lnTo>
                  <a:pt x="223977" y="613295"/>
                </a:lnTo>
                <a:lnTo>
                  <a:pt x="223977" y="700913"/>
                </a:lnTo>
                <a:lnTo>
                  <a:pt x="243459" y="700913"/>
                </a:lnTo>
                <a:lnTo>
                  <a:pt x="243459" y="613295"/>
                </a:lnTo>
                <a:lnTo>
                  <a:pt x="301879" y="613295"/>
                </a:lnTo>
                <a:lnTo>
                  <a:pt x="301879" y="700913"/>
                </a:lnTo>
                <a:lnTo>
                  <a:pt x="321360" y="700913"/>
                </a:lnTo>
                <a:lnTo>
                  <a:pt x="321360" y="613295"/>
                </a:lnTo>
                <a:lnTo>
                  <a:pt x="379780" y="613295"/>
                </a:lnTo>
                <a:lnTo>
                  <a:pt x="379780" y="700913"/>
                </a:lnTo>
                <a:lnTo>
                  <a:pt x="399262" y="700913"/>
                </a:lnTo>
                <a:lnTo>
                  <a:pt x="399262" y="613295"/>
                </a:lnTo>
                <a:lnTo>
                  <a:pt x="457682" y="613295"/>
                </a:lnTo>
                <a:lnTo>
                  <a:pt x="457682" y="700913"/>
                </a:lnTo>
                <a:lnTo>
                  <a:pt x="477164" y="700913"/>
                </a:lnTo>
                <a:lnTo>
                  <a:pt x="477164" y="613295"/>
                </a:lnTo>
                <a:lnTo>
                  <a:pt x="535597" y="613295"/>
                </a:lnTo>
                <a:lnTo>
                  <a:pt x="535597" y="700913"/>
                </a:lnTo>
                <a:lnTo>
                  <a:pt x="555066" y="700913"/>
                </a:lnTo>
                <a:lnTo>
                  <a:pt x="555066" y="613295"/>
                </a:lnTo>
                <a:lnTo>
                  <a:pt x="564807" y="613295"/>
                </a:lnTo>
                <a:lnTo>
                  <a:pt x="583755" y="609460"/>
                </a:lnTo>
                <a:lnTo>
                  <a:pt x="599224" y="599020"/>
                </a:lnTo>
                <a:lnTo>
                  <a:pt x="602729" y="593826"/>
                </a:lnTo>
                <a:lnTo>
                  <a:pt x="609663" y="583552"/>
                </a:lnTo>
                <a:lnTo>
                  <a:pt x="613498" y="564616"/>
                </a:lnTo>
                <a:lnTo>
                  <a:pt x="613498" y="554888"/>
                </a:lnTo>
                <a:lnTo>
                  <a:pt x="701128" y="554888"/>
                </a:lnTo>
                <a:lnTo>
                  <a:pt x="701128" y="535419"/>
                </a:lnTo>
                <a:lnTo>
                  <a:pt x="613498" y="535419"/>
                </a:lnTo>
                <a:lnTo>
                  <a:pt x="613498" y="477012"/>
                </a:lnTo>
                <a:lnTo>
                  <a:pt x="701128" y="477012"/>
                </a:lnTo>
                <a:lnTo>
                  <a:pt x="701128" y="457542"/>
                </a:lnTo>
                <a:lnTo>
                  <a:pt x="613498" y="457542"/>
                </a:lnTo>
                <a:lnTo>
                  <a:pt x="613498" y="399122"/>
                </a:lnTo>
                <a:lnTo>
                  <a:pt x="701128" y="399122"/>
                </a:lnTo>
                <a:lnTo>
                  <a:pt x="701128" y="379653"/>
                </a:lnTo>
                <a:lnTo>
                  <a:pt x="613498" y="379653"/>
                </a:lnTo>
                <a:lnTo>
                  <a:pt x="613498" y="321246"/>
                </a:lnTo>
                <a:lnTo>
                  <a:pt x="701128" y="321246"/>
                </a:lnTo>
                <a:lnTo>
                  <a:pt x="701128" y="301777"/>
                </a:lnTo>
                <a:lnTo>
                  <a:pt x="613498" y="301777"/>
                </a:lnTo>
                <a:lnTo>
                  <a:pt x="613498" y="243370"/>
                </a:lnTo>
                <a:lnTo>
                  <a:pt x="701128" y="243370"/>
                </a:lnTo>
                <a:lnTo>
                  <a:pt x="701128" y="223901"/>
                </a:lnTo>
                <a:lnTo>
                  <a:pt x="613498" y="223901"/>
                </a:lnTo>
                <a:lnTo>
                  <a:pt x="613498" y="165493"/>
                </a:lnTo>
                <a:lnTo>
                  <a:pt x="701128" y="165493"/>
                </a:lnTo>
                <a:lnTo>
                  <a:pt x="701128" y="146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335757" y="1851046"/>
            <a:ext cx="895985" cy="535940"/>
            <a:chOff x="335757" y="1851046"/>
            <a:chExt cx="895985" cy="535940"/>
          </a:xfrm>
        </p:grpSpPr>
        <p:sp>
          <p:nvSpPr>
            <p:cNvPr id="31" name="object 31"/>
            <p:cNvSpPr/>
            <p:nvPr/>
          </p:nvSpPr>
          <p:spPr>
            <a:xfrm>
              <a:off x="335749" y="1851050"/>
              <a:ext cx="895985" cy="535940"/>
            </a:xfrm>
            <a:custGeom>
              <a:avLst/>
              <a:gdLst/>
              <a:ahLst/>
              <a:cxnLst/>
              <a:rect l="l" t="t" r="r" b="b"/>
              <a:pathLst>
                <a:path w="895985" h="535939">
                  <a:moveTo>
                    <a:pt x="730377" y="48691"/>
                  </a:moveTo>
                  <a:lnTo>
                    <a:pt x="710907" y="48691"/>
                  </a:lnTo>
                  <a:lnTo>
                    <a:pt x="710907" y="68160"/>
                  </a:lnTo>
                  <a:lnTo>
                    <a:pt x="710869" y="379615"/>
                  </a:lnTo>
                  <a:lnTo>
                    <a:pt x="185039" y="379768"/>
                  </a:lnTo>
                  <a:lnTo>
                    <a:pt x="185039" y="68160"/>
                  </a:lnTo>
                  <a:lnTo>
                    <a:pt x="710907" y="68160"/>
                  </a:lnTo>
                  <a:lnTo>
                    <a:pt x="710907" y="48691"/>
                  </a:lnTo>
                  <a:lnTo>
                    <a:pt x="165557" y="48691"/>
                  </a:lnTo>
                  <a:lnTo>
                    <a:pt x="165557" y="399249"/>
                  </a:lnTo>
                  <a:lnTo>
                    <a:pt x="730338" y="399072"/>
                  </a:lnTo>
                  <a:lnTo>
                    <a:pt x="730338" y="379768"/>
                  </a:lnTo>
                  <a:lnTo>
                    <a:pt x="730377" y="68160"/>
                  </a:lnTo>
                  <a:lnTo>
                    <a:pt x="730377" y="48691"/>
                  </a:lnTo>
                  <a:close/>
                </a:path>
                <a:path w="895985" h="535939">
                  <a:moveTo>
                    <a:pt x="779068" y="38938"/>
                  </a:moveTo>
                  <a:lnTo>
                    <a:pt x="775995" y="23787"/>
                  </a:lnTo>
                  <a:lnTo>
                    <a:pt x="767651" y="11417"/>
                  </a:lnTo>
                  <a:lnTo>
                    <a:pt x="755281" y="3073"/>
                  </a:lnTo>
                  <a:lnTo>
                    <a:pt x="740117" y="0"/>
                  </a:lnTo>
                  <a:lnTo>
                    <a:pt x="155816" y="0"/>
                  </a:lnTo>
                  <a:lnTo>
                    <a:pt x="140665" y="3073"/>
                  </a:lnTo>
                  <a:lnTo>
                    <a:pt x="128282" y="11417"/>
                  </a:lnTo>
                  <a:lnTo>
                    <a:pt x="119938" y="23787"/>
                  </a:lnTo>
                  <a:lnTo>
                    <a:pt x="116865" y="38938"/>
                  </a:lnTo>
                  <a:lnTo>
                    <a:pt x="116865" y="438200"/>
                  </a:lnTo>
                  <a:lnTo>
                    <a:pt x="136347" y="438200"/>
                  </a:lnTo>
                  <a:lnTo>
                    <a:pt x="136347" y="38938"/>
                  </a:lnTo>
                  <a:lnTo>
                    <a:pt x="137883" y="31369"/>
                  </a:lnTo>
                  <a:lnTo>
                    <a:pt x="142049" y="25184"/>
                  </a:lnTo>
                  <a:lnTo>
                    <a:pt x="148247" y="21005"/>
                  </a:lnTo>
                  <a:lnTo>
                    <a:pt x="155816" y="19469"/>
                  </a:lnTo>
                  <a:lnTo>
                    <a:pt x="740117" y="19469"/>
                  </a:lnTo>
                  <a:lnTo>
                    <a:pt x="747699" y="21005"/>
                  </a:lnTo>
                  <a:lnTo>
                    <a:pt x="753884" y="25184"/>
                  </a:lnTo>
                  <a:lnTo>
                    <a:pt x="758063" y="31369"/>
                  </a:lnTo>
                  <a:lnTo>
                    <a:pt x="759599" y="38938"/>
                  </a:lnTo>
                  <a:lnTo>
                    <a:pt x="759599" y="438200"/>
                  </a:lnTo>
                  <a:lnTo>
                    <a:pt x="779068" y="438200"/>
                  </a:lnTo>
                  <a:lnTo>
                    <a:pt x="779068" y="38938"/>
                  </a:lnTo>
                  <a:close/>
                </a:path>
                <a:path w="895985" h="535939">
                  <a:moveTo>
                    <a:pt x="895959" y="467220"/>
                  </a:moveTo>
                  <a:lnTo>
                    <a:pt x="876490" y="467220"/>
                  </a:lnTo>
                  <a:lnTo>
                    <a:pt x="876490" y="486689"/>
                  </a:lnTo>
                  <a:lnTo>
                    <a:pt x="874141" y="498055"/>
                  </a:lnTo>
                  <a:lnTo>
                    <a:pt x="867867" y="507339"/>
                  </a:lnTo>
                  <a:lnTo>
                    <a:pt x="858596" y="513600"/>
                  </a:lnTo>
                  <a:lnTo>
                    <a:pt x="847267" y="515899"/>
                  </a:lnTo>
                  <a:lnTo>
                    <a:pt x="48691" y="515899"/>
                  </a:lnTo>
                  <a:lnTo>
                    <a:pt x="37338" y="513600"/>
                  </a:lnTo>
                  <a:lnTo>
                    <a:pt x="28054" y="507339"/>
                  </a:lnTo>
                  <a:lnTo>
                    <a:pt x="21780" y="498055"/>
                  </a:lnTo>
                  <a:lnTo>
                    <a:pt x="19481" y="486689"/>
                  </a:lnTo>
                  <a:lnTo>
                    <a:pt x="379806" y="486689"/>
                  </a:lnTo>
                  <a:lnTo>
                    <a:pt x="381025" y="494068"/>
                  </a:lnTo>
                  <a:lnTo>
                    <a:pt x="384860" y="500189"/>
                  </a:lnTo>
                  <a:lnTo>
                    <a:pt x="390702" y="504431"/>
                  </a:lnTo>
                  <a:lnTo>
                    <a:pt x="397979" y="506158"/>
                  </a:lnTo>
                  <a:lnTo>
                    <a:pt x="496658" y="506158"/>
                  </a:lnTo>
                  <a:lnTo>
                    <a:pt x="504037" y="504939"/>
                  </a:lnTo>
                  <a:lnTo>
                    <a:pt x="510171" y="501116"/>
                  </a:lnTo>
                  <a:lnTo>
                    <a:pt x="514413" y="495274"/>
                  </a:lnTo>
                  <a:lnTo>
                    <a:pt x="516140" y="487984"/>
                  </a:lnTo>
                  <a:lnTo>
                    <a:pt x="516140" y="486689"/>
                  </a:lnTo>
                  <a:lnTo>
                    <a:pt x="876490" y="486689"/>
                  </a:lnTo>
                  <a:lnTo>
                    <a:pt x="876490" y="467220"/>
                  </a:lnTo>
                  <a:lnTo>
                    <a:pt x="496658" y="467220"/>
                  </a:lnTo>
                  <a:lnTo>
                    <a:pt x="496658" y="486689"/>
                  </a:lnTo>
                  <a:lnTo>
                    <a:pt x="399275" y="486689"/>
                  </a:lnTo>
                  <a:lnTo>
                    <a:pt x="399275" y="467220"/>
                  </a:lnTo>
                  <a:lnTo>
                    <a:pt x="0" y="467220"/>
                  </a:lnTo>
                  <a:lnTo>
                    <a:pt x="0" y="486689"/>
                  </a:lnTo>
                  <a:lnTo>
                    <a:pt x="3848" y="505625"/>
                  </a:lnTo>
                  <a:lnTo>
                    <a:pt x="14287" y="521093"/>
                  </a:lnTo>
                  <a:lnTo>
                    <a:pt x="29768" y="531533"/>
                  </a:lnTo>
                  <a:lnTo>
                    <a:pt x="48691" y="535368"/>
                  </a:lnTo>
                  <a:lnTo>
                    <a:pt x="847267" y="535368"/>
                  </a:lnTo>
                  <a:lnTo>
                    <a:pt x="866203" y="531533"/>
                  </a:lnTo>
                  <a:lnTo>
                    <a:pt x="881659" y="521093"/>
                  </a:lnTo>
                  <a:lnTo>
                    <a:pt x="885164" y="515899"/>
                  </a:lnTo>
                  <a:lnTo>
                    <a:pt x="892098" y="505625"/>
                  </a:lnTo>
                  <a:lnTo>
                    <a:pt x="895959" y="486689"/>
                  </a:lnTo>
                  <a:lnTo>
                    <a:pt x="895959" y="467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7105" y="1948525"/>
              <a:ext cx="253186" cy="253108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228311" y="5934939"/>
            <a:ext cx="818515" cy="427990"/>
            <a:chOff x="4228311" y="5934939"/>
            <a:chExt cx="818515" cy="42799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4679" y="6080737"/>
              <a:ext cx="136331" cy="13607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28300" y="5934951"/>
              <a:ext cx="818515" cy="427990"/>
            </a:xfrm>
            <a:custGeom>
              <a:avLst/>
              <a:gdLst/>
              <a:ahLst/>
              <a:cxnLst/>
              <a:rect l="l" t="t" r="r" b="b"/>
              <a:pathLst>
                <a:path w="818514" h="427989">
                  <a:moveTo>
                    <a:pt x="253187" y="204114"/>
                  </a:moveTo>
                  <a:lnTo>
                    <a:pt x="116852" y="204114"/>
                  </a:lnTo>
                  <a:lnTo>
                    <a:pt x="116852" y="223545"/>
                  </a:lnTo>
                  <a:lnTo>
                    <a:pt x="253187" y="223545"/>
                  </a:lnTo>
                  <a:lnTo>
                    <a:pt x="253187" y="204114"/>
                  </a:lnTo>
                  <a:close/>
                </a:path>
                <a:path w="818514" h="427989">
                  <a:moveTo>
                    <a:pt x="817981" y="184670"/>
                  </a:moveTo>
                  <a:lnTo>
                    <a:pt x="814146" y="165760"/>
                  </a:lnTo>
                  <a:lnTo>
                    <a:pt x="807212" y="155511"/>
                  </a:lnTo>
                  <a:lnTo>
                    <a:pt x="803706" y="150329"/>
                  </a:lnTo>
                  <a:lnTo>
                    <a:pt x="798499" y="146824"/>
                  </a:lnTo>
                  <a:lnTo>
                    <a:pt x="798499" y="184670"/>
                  </a:lnTo>
                  <a:lnTo>
                    <a:pt x="798499" y="242989"/>
                  </a:lnTo>
                  <a:lnTo>
                    <a:pt x="796213" y="254342"/>
                  </a:lnTo>
                  <a:lnTo>
                    <a:pt x="789952" y="263613"/>
                  </a:lnTo>
                  <a:lnTo>
                    <a:pt x="780669" y="269862"/>
                  </a:lnTo>
                  <a:lnTo>
                    <a:pt x="769289" y="272148"/>
                  </a:lnTo>
                  <a:lnTo>
                    <a:pt x="759548" y="272148"/>
                  </a:lnTo>
                  <a:lnTo>
                    <a:pt x="759548" y="155511"/>
                  </a:lnTo>
                  <a:lnTo>
                    <a:pt x="769289" y="155511"/>
                  </a:lnTo>
                  <a:lnTo>
                    <a:pt x="780669" y="157810"/>
                  </a:lnTo>
                  <a:lnTo>
                    <a:pt x="789952" y="164058"/>
                  </a:lnTo>
                  <a:lnTo>
                    <a:pt x="796213" y="173316"/>
                  </a:lnTo>
                  <a:lnTo>
                    <a:pt x="798499" y="184670"/>
                  </a:lnTo>
                  <a:lnTo>
                    <a:pt x="798499" y="146824"/>
                  </a:lnTo>
                  <a:lnTo>
                    <a:pt x="788225" y="139903"/>
                  </a:lnTo>
                  <a:lnTo>
                    <a:pt x="769289" y="136067"/>
                  </a:lnTo>
                  <a:lnTo>
                    <a:pt x="759548" y="136067"/>
                  </a:lnTo>
                  <a:lnTo>
                    <a:pt x="759548" y="48590"/>
                  </a:lnTo>
                  <a:lnTo>
                    <a:pt x="755726" y="29692"/>
                  </a:lnTo>
                  <a:lnTo>
                    <a:pt x="748792" y="19431"/>
                  </a:lnTo>
                  <a:lnTo>
                    <a:pt x="745286" y="14249"/>
                  </a:lnTo>
                  <a:lnTo>
                    <a:pt x="740079" y="10744"/>
                  </a:lnTo>
                  <a:lnTo>
                    <a:pt x="740079" y="48590"/>
                  </a:lnTo>
                  <a:lnTo>
                    <a:pt x="740079" y="379069"/>
                  </a:lnTo>
                  <a:lnTo>
                    <a:pt x="737793" y="390423"/>
                  </a:lnTo>
                  <a:lnTo>
                    <a:pt x="731532" y="399681"/>
                  </a:lnTo>
                  <a:lnTo>
                    <a:pt x="722249" y="405942"/>
                  </a:lnTo>
                  <a:lnTo>
                    <a:pt x="710869" y="408228"/>
                  </a:lnTo>
                  <a:lnTo>
                    <a:pt x="48691" y="408228"/>
                  </a:lnTo>
                  <a:lnTo>
                    <a:pt x="37325" y="405942"/>
                  </a:lnTo>
                  <a:lnTo>
                    <a:pt x="28041" y="399681"/>
                  </a:lnTo>
                  <a:lnTo>
                    <a:pt x="21780" y="390423"/>
                  </a:lnTo>
                  <a:lnTo>
                    <a:pt x="19481" y="379069"/>
                  </a:lnTo>
                  <a:lnTo>
                    <a:pt x="19481" y="48590"/>
                  </a:lnTo>
                  <a:lnTo>
                    <a:pt x="21780" y="37249"/>
                  </a:lnTo>
                  <a:lnTo>
                    <a:pt x="28041" y="27978"/>
                  </a:lnTo>
                  <a:lnTo>
                    <a:pt x="37325" y="21729"/>
                  </a:lnTo>
                  <a:lnTo>
                    <a:pt x="48691" y="19431"/>
                  </a:lnTo>
                  <a:lnTo>
                    <a:pt x="710869" y="19431"/>
                  </a:lnTo>
                  <a:lnTo>
                    <a:pt x="722249" y="21729"/>
                  </a:lnTo>
                  <a:lnTo>
                    <a:pt x="731532" y="27978"/>
                  </a:lnTo>
                  <a:lnTo>
                    <a:pt x="737793" y="37249"/>
                  </a:lnTo>
                  <a:lnTo>
                    <a:pt x="740079" y="48590"/>
                  </a:lnTo>
                  <a:lnTo>
                    <a:pt x="740079" y="10744"/>
                  </a:lnTo>
                  <a:lnTo>
                    <a:pt x="729818" y="3835"/>
                  </a:lnTo>
                  <a:lnTo>
                    <a:pt x="710869" y="0"/>
                  </a:lnTo>
                  <a:lnTo>
                    <a:pt x="48691" y="0"/>
                  </a:lnTo>
                  <a:lnTo>
                    <a:pt x="29756" y="3835"/>
                  </a:lnTo>
                  <a:lnTo>
                    <a:pt x="14287" y="14249"/>
                  </a:lnTo>
                  <a:lnTo>
                    <a:pt x="3848" y="29692"/>
                  </a:lnTo>
                  <a:lnTo>
                    <a:pt x="0" y="48590"/>
                  </a:lnTo>
                  <a:lnTo>
                    <a:pt x="0" y="379069"/>
                  </a:lnTo>
                  <a:lnTo>
                    <a:pt x="3848" y="397979"/>
                  </a:lnTo>
                  <a:lnTo>
                    <a:pt x="14287" y="413423"/>
                  </a:lnTo>
                  <a:lnTo>
                    <a:pt x="29756" y="423837"/>
                  </a:lnTo>
                  <a:lnTo>
                    <a:pt x="48691" y="427672"/>
                  </a:lnTo>
                  <a:lnTo>
                    <a:pt x="710869" y="427672"/>
                  </a:lnTo>
                  <a:lnTo>
                    <a:pt x="729818" y="423837"/>
                  </a:lnTo>
                  <a:lnTo>
                    <a:pt x="745286" y="413423"/>
                  </a:lnTo>
                  <a:lnTo>
                    <a:pt x="748792" y="408228"/>
                  </a:lnTo>
                  <a:lnTo>
                    <a:pt x="755726" y="397979"/>
                  </a:lnTo>
                  <a:lnTo>
                    <a:pt x="759548" y="379069"/>
                  </a:lnTo>
                  <a:lnTo>
                    <a:pt x="759548" y="291592"/>
                  </a:lnTo>
                  <a:lnTo>
                    <a:pt x="769289" y="291592"/>
                  </a:lnTo>
                  <a:lnTo>
                    <a:pt x="788225" y="287756"/>
                  </a:lnTo>
                  <a:lnTo>
                    <a:pt x="803706" y="277342"/>
                  </a:lnTo>
                  <a:lnTo>
                    <a:pt x="807212" y="272148"/>
                  </a:lnTo>
                  <a:lnTo>
                    <a:pt x="814146" y="261899"/>
                  </a:lnTo>
                  <a:lnTo>
                    <a:pt x="817981" y="242989"/>
                  </a:lnTo>
                  <a:lnTo>
                    <a:pt x="817981" y="184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454558" y="184784"/>
            <a:ext cx="84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45" dirty="0">
                <a:latin typeface="Tahoma"/>
                <a:cs typeface="Tahoma"/>
              </a:rPr>
              <a:t>What?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642472" y="906907"/>
            <a:ext cx="1233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1F1F1"/>
                </a:solidFill>
                <a:latin typeface="Tahoma"/>
                <a:cs typeface="Tahoma"/>
              </a:rPr>
              <a:t>Products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3686810">
              <a:lnSpc>
                <a:spcPct val="100000"/>
              </a:lnSpc>
              <a:spcBef>
                <a:spcPts val="100"/>
              </a:spcBef>
            </a:pPr>
            <a:r>
              <a:rPr sz="6600" b="0" spc="-30" dirty="0">
                <a:solidFill>
                  <a:srgbClr val="000000"/>
                </a:solidFill>
                <a:latin typeface="Calibri Light"/>
                <a:cs typeface="Calibri Light"/>
              </a:rPr>
              <a:t>Customers</a:t>
            </a:r>
            <a:endParaRPr sz="66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30204" y="1813869"/>
            <a:ext cx="3333115" cy="88265"/>
            <a:chOff x="4430204" y="1813869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50265" y="1828838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0910" y="0"/>
                  </a:lnTo>
                  <a:lnTo>
                    <a:pt x="2876363" y="540"/>
                  </a:lnTo>
                  <a:lnTo>
                    <a:pt x="2823949" y="1813"/>
                  </a:lnTo>
                  <a:lnTo>
                    <a:pt x="2720747" y="5834"/>
                  </a:lnTo>
                  <a:lnTo>
                    <a:pt x="2372909" y="25351"/>
                  </a:lnTo>
                  <a:lnTo>
                    <a:pt x="2258611" y="29740"/>
                  </a:lnTo>
                  <a:lnTo>
                    <a:pt x="2206630" y="30892"/>
                  </a:lnTo>
                  <a:lnTo>
                    <a:pt x="2132331" y="31634"/>
                  </a:lnTo>
                  <a:lnTo>
                    <a:pt x="2505201" y="31634"/>
                  </a:lnTo>
                  <a:lnTo>
                    <a:pt x="2545888" y="32270"/>
                  </a:lnTo>
                  <a:lnTo>
                    <a:pt x="2603774" y="35101"/>
                  </a:lnTo>
                  <a:lnTo>
                    <a:pt x="2735889" y="46272"/>
                  </a:lnTo>
                  <a:lnTo>
                    <a:pt x="2799967" y="49987"/>
                  </a:lnTo>
                  <a:lnTo>
                    <a:pt x="2859718" y="51831"/>
                  </a:lnTo>
                  <a:lnTo>
                    <a:pt x="2915686" y="52144"/>
                  </a:lnTo>
                  <a:lnTo>
                    <a:pt x="2968414" y="51267"/>
                  </a:lnTo>
                  <a:lnTo>
                    <a:pt x="3018445" y="49539"/>
                  </a:lnTo>
                  <a:lnTo>
                    <a:pt x="3157787" y="42651"/>
                  </a:lnTo>
                  <a:lnTo>
                    <a:pt x="3202463" y="40920"/>
                  </a:lnTo>
                  <a:lnTo>
                    <a:pt x="3247158" y="40039"/>
                  </a:lnTo>
                  <a:lnTo>
                    <a:pt x="3292415" y="40039"/>
                  </a:lnTo>
                  <a:lnTo>
                    <a:pt x="3292415" y="22059"/>
                  </a:lnTo>
                  <a:lnTo>
                    <a:pt x="3242335" y="15297"/>
                  </a:lnTo>
                  <a:lnTo>
                    <a:pt x="3191360" y="9910"/>
                  </a:lnTo>
                  <a:lnTo>
                    <a:pt x="3140176" y="5834"/>
                  </a:lnTo>
                  <a:lnTo>
                    <a:pt x="3140386" y="5834"/>
                  </a:lnTo>
                  <a:lnTo>
                    <a:pt x="3087413" y="2840"/>
                  </a:lnTo>
                  <a:lnTo>
                    <a:pt x="3034786" y="944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3"/>
                  </a:moveTo>
                  <a:lnTo>
                    <a:pt x="1519278" y="6244"/>
                  </a:lnTo>
                  <a:lnTo>
                    <a:pt x="1460323" y="9353"/>
                  </a:lnTo>
                  <a:lnTo>
                    <a:pt x="1393474" y="14531"/>
                  </a:lnTo>
                  <a:lnTo>
                    <a:pt x="1253922" y="27772"/>
                  </a:lnTo>
                  <a:lnTo>
                    <a:pt x="1185786" y="31634"/>
                  </a:lnTo>
                  <a:lnTo>
                    <a:pt x="1179574" y="31634"/>
                  </a:lnTo>
                  <a:lnTo>
                    <a:pt x="1125304" y="33123"/>
                  </a:lnTo>
                  <a:lnTo>
                    <a:pt x="575752" y="33123"/>
                  </a:lnTo>
                  <a:lnTo>
                    <a:pt x="612464" y="34482"/>
                  </a:lnTo>
                  <a:lnTo>
                    <a:pt x="654549" y="36977"/>
                  </a:lnTo>
                  <a:lnTo>
                    <a:pt x="728575" y="43824"/>
                  </a:lnTo>
                  <a:lnTo>
                    <a:pt x="769233" y="46605"/>
                  </a:lnTo>
                  <a:lnTo>
                    <a:pt x="813408" y="48732"/>
                  </a:lnTo>
                  <a:lnTo>
                    <a:pt x="860696" y="50244"/>
                  </a:lnTo>
                  <a:lnTo>
                    <a:pt x="915242" y="51267"/>
                  </a:lnTo>
                  <a:lnTo>
                    <a:pt x="963001" y="51584"/>
                  </a:lnTo>
                  <a:lnTo>
                    <a:pt x="1007798" y="51584"/>
                  </a:lnTo>
                  <a:lnTo>
                    <a:pt x="1129436" y="49987"/>
                  </a:lnTo>
                  <a:lnTo>
                    <a:pt x="1183469" y="48732"/>
                  </a:lnTo>
                  <a:lnTo>
                    <a:pt x="1184207" y="48732"/>
                  </a:lnTo>
                  <a:lnTo>
                    <a:pt x="1416117" y="40347"/>
                  </a:lnTo>
                  <a:lnTo>
                    <a:pt x="1589741" y="32270"/>
                  </a:lnTo>
                  <a:lnTo>
                    <a:pt x="1589474" y="32270"/>
                  </a:lnTo>
                  <a:lnTo>
                    <a:pt x="1642186" y="30124"/>
                  </a:lnTo>
                  <a:lnTo>
                    <a:pt x="1641713" y="30124"/>
                  </a:lnTo>
                  <a:lnTo>
                    <a:pt x="1694045" y="28417"/>
                  </a:lnTo>
                  <a:lnTo>
                    <a:pt x="1742555" y="27393"/>
                  </a:lnTo>
                  <a:lnTo>
                    <a:pt x="1967069" y="27089"/>
                  </a:lnTo>
                  <a:lnTo>
                    <a:pt x="1876873" y="22059"/>
                  </a:lnTo>
                  <a:lnTo>
                    <a:pt x="1704511" y="8866"/>
                  </a:lnTo>
                  <a:lnTo>
                    <a:pt x="1662954" y="6516"/>
                  </a:lnTo>
                  <a:lnTo>
                    <a:pt x="1619175" y="5107"/>
                  </a:lnTo>
                  <a:lnTo>
                    <a:pt x="1571756" y="4923"/>
                  </a:lnTo>
                  <a:close/>
                </a:path>
                <a:path w="3292475" h="52705">
                  <a:moveTo>
                    <a:pt x="1967069" y="27089"/>
                  </a:moveTo>
                  <a:lnTo>
                    <a:pt x="1790301" y="27089"/>
                  </a:lnTo>
                  <a:lnTo>
                    <a:pt x="1839076" y="27631"/>
                  </a:lnTo>
                  <a:lnTo>
                    <a:pt x="1838368" y="27631"/>
                  </a:lnTo>
                  <a:lnTo>
                    <a:pt x="1889318" y="29190"/>
                  </a:lnTo>
                  <a:lnTo>
                    <a:pt x="1888075" y="29190"/>
                  </a:lnTo>
                  <a:lnTo>
                    <a:pt x="1935780" y="31634"/>
                  </a:lnTo>
                  <a:lnTo>
                    <a:pt x="1987297" y="35346"/>
                  </a:lnTo>
                  <a:lnTo>
                    <a:pt x="2041465" y="40347"/>
                  </a:lnTo>
                  <a:lnTo>
                    <a:pt x="2091160" y="44349"/>
                  </a:lnTo>
                  <a:lnTo>
                    <a:pt x="2141196" y="46272"/>
                  </a:lnTo>
                  <a:lnTo>
                    <a:pt x="2178287" y="46272"/>
                  </a:lnTo>
                  <a:lnTo>
                    <a:pt x="2218135" y="45006"/>
                  </a:lnTo>
                  <a:lnTo>
                    <a:pt x="2221046" y="45006"/>
                  </a:lnTo>
                  <a:lnTo>
                    <a:pt x="2267140" y="42477"/>
                  </a:lnTo>
                  <a:lnTo>
                    <a:pt x="2396358" y="34069"/>
                  </a:lnTo>
                  <a:lnTo>
                    <a:pt x="2440591" y="32270"/>
                  </a:lnTo>
                  <a:lnTo>
                    <a:pt x="2436543" y="32270"/>
                  </a:lnTo>
                  <a:lnTo>
                    <a:pt x="2479231" y="31634"/>
                  </a:lnTo>
                  <a:lnTo>
                    <a:pt x="2243126" y="31634"/>
                  </a:lnTo>
                  <a:lnTo>
                    <a:pt x="2087397" y="30892"/>
                  </a:lnTo>
                  <a:lnTo>
                    <a:pt x="2063341" y="30507"/>
                  </a:lnTo>
                  <a:lnTo>
                    <a:pt x="2017569" y="29190"/>
                  </a:lnTo>
                  <a:lnTo>
                    <a:pt x="1973355" y="27393"/>
                  </a:lnTo>
                  <a:lnTo>
                    <a:pt x="1973012" y="27393"/>
                  </a:lnTo>
                  <a:lnTo>
                    <a:pt x="1967069" y="27089"/>
                  </a:lnTo>
                  <a:close/>
                </a:path>
                <a:path w="3292475" h="52705">
                  <a:moveTo>
                    <a:pt x="575" y="22059"/>
                  </a:moveTo>
                  <a:lnTo>
                    <a:pt x="0" y="24939"/>
                  </a:lnTo>
                  <a:lnTo>
                    <a:pt x="94" y="29190"/>
                  </a:lnTo>
                  <a:lnTo>
                    <a:pt x="205" y="30507"/>
                  </a:lnTo>
                  <a:lnTo>
                    <a:pt x="300" y="31634"/>
                  </a:lnTo>
                  <a:lnTo>
                    <a:pt x="425" y="33123"/>
                  </a:lnTo>
                  <a:lnTo>
                    <a:pt x="505" y="34069"/>
                  </a:lnTo>
                  <a:lnTo>
                    <a:pt x="575" y="40347"/>
                  </a:lnTo>
                  <a:lnTo>
                    <a:pt x="149867" y="36410"/>
                  </a:lnTo>
                  <a:lnTo>
                    <a:pt x="154595" y="36410"/>
                  </a:lnTo>
                  <a:lnTo>
                    <a:pt x="103228" y="33123"/>
                  </a:lnTo>
                  <a:lnTo>
                    <a:pt x="102702" y="33123"/>
                  </a:lnTo>
                  <a:lnTo>
                    <a:pt x="50361" y="28287"/>
                  </a:lnTo>
                  <a:lnTo>
                    <a:pt x="575" y="22059"/>
                  </a:lnTo>
                  <a:close/>
                </a:path>
                <a:path w="3292475" h="52705">
                  <a:moveTo>
                    <a:pt x="3292415" y="40039"/>
                  </a:moveTo>
                  <a:lnTo>
                    <a:pt x="3247158" y="40039"/>
                  </a:lnTo>
                  <a:lnTo>
                    <a:pt x="3292415" y="40347"/>
                  </a:lnTo>
                  <a:lnTo>
                    <a:pt x="3292415" y="40039"/>
                  </a:lnTo>
                  <a:close/>
                </a:path>
                <a:path w="3292475" h="52705">
                  <a:moveTo>
                    <a:pt x="485736" y="31634"/>
                  </a:moveTo>
                  <a:lnTo>
                    <a:pt x="394228" y="31634"/>
                  </a:lnTo>
                  <a:lnTo>
                    <a:pt x="381329" y="31761"/>
                  </a:lnTo>
                  <a:lnTo>
                    <a:pt x="371599" y="31761"/>
                  </a:lnTo>
                  <a:lnTo>
                    <a:pt x="286106" y="33123"/>
                  </a:lnTo>
                  <a:lnTo>
                    <a:pt x="289323" y="33123"/>
                  </a:lnTo>
                  <a:lnTo>
                    <a:pt x="243325" y="34069"/>
                  </a:lnTo>
                  <a:lnTo>
                    <a:pt x="243595" y="34069"/>
                  </a:lnTo>
                  <a:lnTo>
                    <a:pt x="149867" y="36410"/>
                  </a:lnTo>
                  <a:lnTo>
                    <a:pt x="155229" y="36410"/>
                  </a:lnTo>
                  <a:lnTo>
                    <a:pt x="206193" y="38400"/>
                  </a:lnTo>
                  <a:lnTo>
                    <a:pt x="259527" y="39295"/>
                  </a:lnTo>
                  <a:lnTo>
                    <a:pt x="255472" y="39295"/>
                  </a:lnTo>
                  <a:lnTo>
                    <a:pt x="311154" y="39109"/>
                  </a:lnTo>
                  <a:lnTo>
                    <a:pt x="362660" y="37987"/>
                  </a:lnTo>
                  <a:lnTo>
                    <a:pt x="412940" y="36029"/>
                  </a:lnTo>
                  <a:lnTo>
                    <a:pt x="461562" y="33346"/>
                  </a:lnTo>
                  <a:lnTo>
                    <a:pt x="485736" y="31634"/>
                  </a:lnTo>
                  <a:close/>
                </a:path>
                <a:path w="3292475" h="52705">
                  <a:moveTo>
                    <a:pt x="667254" y="18274"/>
                  </a:moveTo>
                  <a:lnTo>
                    <a:pt x="628598" y="19303"/>
                  </a:lnTo>
                  <a:lnTo>
                    <a:pt x="593157" y="22059"/>
                  </a:lnTo>
                  <a:lnTo>
                    <a:pt x="552103" y="26250"/>
                  </a:lnTo>
                  <a:lnTo>
                    <a:pt x="507237" y="30124"/>
                  </a:lnTo>
                  <a:lnTo>
                    <a:pt x="507050" y="30124"/>
                  </a:lnTo>
                  <a:lnTo>
                    <a:pt x="485736" y="31634"/>
                  </a:lnTo>
                  <a:lnTo>
                    <a:pt x="516838" y="31761"/>
                  </a:lnTo>
                  <a:lnTo>
                    <a:pt x="583396" y="33123"/>
                  </a:lnTo>
                  <a:lnTo>
                    <a:pt x="1070966" y="33123"/>
                  </a:lnTo>
                  <a:lnTo>
                    <a:pt x="1024349" y="32270"/>
                  </a:lnTo>
                  <a:lnTo>
                    <a:pt x="1019002" y="32270"/>
                  </a:lnTo>
                  <a:lnTo>
                    <a:pt x="956783" y="30124"/>
                  </a:lnTo>
                  <a:lnTo>
                    <a:pt x="753505" y="20093"/>
                  </a:lnTo>
                  <a:lnTo>
                    <a:pt x="712343" y="18756"/>
                  </a:lnTo>
                  <a:lnTo>
                    <a:pt x="721308" y="18756"/>
                  </a:lnTo>
                  <a:lnTo>
                    <a:pt x="667254" y="1827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841" y="1834507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90"/>
                  </a:moveTo>
                  <a:lnTo>
                    <a:pt x="41597" y="12551"/>
                  </a:lnTo>
                  <a:lnTo>
                    <a:pt x="86221" y="10149"/>
                  </a:lnTo>
                  <a:lnTo>
                    <a:pt x="133456" y="8966"/>
                  </a:lnTo>
                  <a:lnTo>
                    <a:pt x="182890" y="8786"/>
                  </a:lnTo>
                  <a:lnTo>
                    <a:pt x="234107" y="9391"/>
                  </a:lnTo>
                  <a:lnTo>
                    <a:pt x="286694" y="10564"/>
                  </a:lnTo>
                  <a:lnTo>
                    <a:pt x="340237" y="12086"/>
                  </a:lnTo>
                  <a:lnTo>
                    <a:pt x="394321" y="13741"/>
                  </a:lnTo>
                  <a:lnTo>
                    <a:pt x="448532" y="15310"/>
                  </a:lnTo>
                  <a:lnTo>
                    <a:pt x="502456" y="16578"/>
                  </a:lnTo>
                  <a:lnTo>
                    <a:pt x="555680" y="17325"/>
                  </a:lnTo>
                  <a:lnTo>
                    <a:pt x="607788" y="17335"/>
                  </a:lnTo>
                  <a:lnTo>
                    <a:pt x="658368" y="16390"/>
                  </a:lnTo>
                  <a:lnTo>
                    <a:pt x="711124" y="15255"/>
                  </a:lnTo>
                  <a:lnTo>
                    <a:pt x="762096" y="14962"/>
                  </a:lnTo>
                  <a:lnTo>
                    <a:pt x="811784" y="15319"/>
                  </a:lnTo>
                  <a:lnTo>
                    <a:pt x="860688" y="16136"/>
                  </a:lnTo>
                  <a:lnTo>
                    <a:pt x="909310" y="17224"/>
                  </a:lnTo>
                  <a:lnTo>
                    <a:pt x="958151" y="18391"/>
                  </a:lnTo>
                  <a:lnTo>
                    <a:pt x="1007712" y="19446"/>
                  </a:lnTo>
                  <a:lnTo>
                    <a:pt x="1058493" y="20200"/>
                  </a:lnTo>
                  <a:lnTo>
                    <a:pt x="1110995" y="20462"/>
                  </a:lnTo>
                  <a:lnTo>
                    <a:pt x="1165721" y="20042"/>
                  </a:lnTo>
                  <a:lnTo>
                    <a:pt x="1223169" y="18748"/>
                  </a:lnTo>
                  <a:lnTo>
                    <a:pt x="1283843" y="16390"/>
                  </a:lnTo>
                  <a:lnTo>
                    <a:pt x="1344462" y="13335"/>
                  </a:lnTo>
                  <a:lnTo>
                    <a:pt x="1401770" y="10199"/>
                  </a:lnTo>
                  <a:lnTo>
                    <a:pt x="1456297" y="7175"/>
                  </a:lnTo>
                  <a:lnTo>
                    <a:pt x="1508571" y="4452"/>
                  </a:lnTo>
                  <a:lnTo>
                    <a:pt x="1559125" y="2222"/>
                  </a:lnTo>
                  <a:lnTo>
                    <a:pt x="1608486" y="674"/>
                  </a:lnTo>
                  <a:lnTo>
                    <a:pt x="1657186" y="0"/>
                  </a:lnTo>
                  <a:lnTo>
                    <a:pt x="1705755" y="388"/>
                  </a:lnTo>
                  <a:lnTo>
                    <a:pt x="1754723" y="2031"/>
                  </a:lnTo>
                  <a:lnTo>
                    <a:pt x="1804619" y="5119"/>
                  </a:lnTo>
                  <a:lnTo>
                    <a:pt x="1855974" y="9842"/>
                  </a:lnTo>
                  <a:lnTo>
                    <a:pt x="1909318" y="16390"/>
                  </a:lnTo>
                  <a:lnTo>
                    <a:pt x="1955009" y="21685"/>
                  </a:lnTo>
                  <a:lnTo>
                    <a:pt x="1999103" y="24881"/>
                  </a:lnTo>
                  <a:lnTo>
                    <a:pt x="2042232" y="26301"/>
                  </a:lnTo>
                  <a:lnTo>
                    <a:pt x="2085028" y="26265"/>
                  </a:lnTo>
                  <a:lnTo>
                    <a:pt x="2128120" y="25094"/>
                  </a:lnTo>
                  <a:lnTo>
                    <a:pt x="2172141" y="23108"/>
                  </a:lnTo>
                  <a:lnTo>
                    <a:pt x="2217721" y="20629"/>
                  </a:lnTo>
                  <a:lnTo>
                    <a:pt x="2265492" y="17977"/>
                  </a:lnTo>
                  <a:lnTo>
                    <a:pt x="2316085" y="15472"/>
                  </a:lnTo>
                  <a:lnTo>
                    <a:pt x="2370131" y="13436"/>
                  </a:lnTo>
                  <a:lnTo>
                    <a:pt x="2428262" y="12189"/>
                  </a:lnTo>
                  <a:lnTo>
                    <a:pt x="2491108" y="12052"/>
                  </a:lnTo>
                  <a:lnTo>
                    <a:pt x="2559301" y="13345"/>
                  </a:lnTo>
                  <a:lnTo>
                    <a:pt x="2633472" y="16390"/>
                  </a:lnTo>
                  <a:lnTo>
                    <a:pt x="2705965" y="19408"/>
                  </a:lnTo>
                  <a:lnTo>
                    <a:pt x="2769538" y="20629"/>
                  </a:lnTo>
                  <a:lnTo>
                    <a:pt x="2825443" y="20386"/>
                  </a:lnTo>
                  <a:lnTo>
                    <a:pt x="2874928" y="19012"/>
                  </a:lnTo>
                  <a:lnTo>
                    <a:pt x="2919244" y="16840"/>
                  </a:lnTo>
                  <a:lnTo>
                    <a:pt x="2959643" y="14204"/>
                  </a:lnTo>
                  <a:lnTo>
                    <a:pt x="2997374" y="11437"/>
                  </a:lnTo>
                  <a:lnTo>
                    <a:pt x="3033688" y="8873"/>
                  </a:lnTo>
                  <a:lnTo>
                    <a:pt x="3069835" y="6843"/>
                  </a:lnTo>
                  <a:lnTo>
                    <a:pt x="3107067" y="5682"/>
                  </a:lnTo>
                  <a:lnTo>
                    <a:pt x="3146632" y="5724"/>
                  </a:lnTo>
                  <a:lnTo>
                    <a:pt x="3189783" y="7300"/>
                  </a:lnTo>
                  <a:lnTo>
                    <a:pt x="3237768" y="10744"/>
                  </a:lnTo>
                  <a:lnTo>
                    <a:pt x="3291840" y="16390"/>
                  </a:lnTo>
                  <a:lnTo>
                    <a:pt x="3291459" y="23883"/>
                  </a:lnTo>
                  <a:lnTo>
                    <a:pt x="3291332" y="26169"/>
                  </a:lnTo>
                  <a:lnTo>
                    <a:pt x="3291840" y="34678"/>
                  </a:lnTo>
                  <a:lnTo>
                    <a:pt x="3236397" y="38214"/>
                  </a:lnTo>
                  <a:lnTo>
                    <a:pt x="3182281" y="39558"/>
                  </a:lnTo>
                  <a:lnTo>
                    <a:pt x="3129347" y="39147"/>
                  </a:lnTo>
                  <a:lnTo>
                    <a:pt x="3077453" y="37419"/>
                  </a:lnTo>
                  <a:lnTo>
                    <a:pt x="3026454" y="34810"/>
                  </a:lnTo>
                  <a:lnTo>
                    <a:pt x="2976207" y="31758"/>
                  </a:lnTo>
                  <a:lnTo>
                    <a:pt x="2926569" y="28699"/>
                  </a:lnTo>
                  <a:lnTo>
                    <a:pt x="2877395" y="26070"/>
                  </a:lnTo>
                  <a:lnTo>
                    <a:pt x="2828542" y="24309"/>
                  </a:lnTo>
                  <a:lnTo>
                    <a:pt x="2779867" y="23852"/>
                  </a:lnTo>
                  <a:lnTo>
                    <a:pt x="2731226" y="25137"/>
                  </a:lnTo>
                  <a:lnTo>
                    <a:pt x="2682475" y="28600"/>
                  </a:lnTo>
                  <a:lnTo>
                    <a:pt x="2633472" y="34678"/>
                  </a:lnTo>
                  <a:lnTo>
                    <a:pt x="2577596" y="41766"/>
                  </a:lnTo>
                  <a:lnTo>
                    <a:pt x="2525574" y="45628"/>
                  </a:lnTo>
                  <a:lnTo>
                    <a:pt x="2476455" y="46866"/>
                  </a:lnTo>
                  <a:lnTo>
                    <a:pt x="2429289" y="46084"/>
                  </a:lnTo>
                  <a:lnTo>
                    <a:pt x="2383124" y="43884"/>
                  </a:lnTo>
                  <a:lnTo>
                    <a:pt x="2337009" y="40870"/>
                  </a:lnTo>
                  <a:lnTo>
                    <a:pt x="2289994" y="37644"/>
                  </a:lnTo>
                  <a:lnTo>
                    <a:pt x="2241128" y="34809"/>
                  </a:lnTo>
                  <a:lnTo>
                    <a:pt x="2189459" y="32968"/>
                  </a:lnTo>
                  <a:lnTo>
                    <a:pt x="2134036" y="32723"/>
                  </a:lnTo>
                  <a:lnTo>
                    <a:pt x="2073910" y="34678"/>
                  </a:lnTo>
                  <a:lnTo>
                    <a:pt x="2018170" y="37043"/>
                  </a:lnTo>
                  <a:lnTo>
                    <a:pt x="1965577" y="38303"/>
                  </a:lnTo>
                  <a:lnTo>
                    <a:pt x="1915386" y="38661"/>
                  </a:lnTo>
                  <a:lnTo>
                    <a:pt x="1866848" y="38319"/>
                  </a:lnTo>
                  <a:lnTo>
                    <a:pt x="1819216" y="37480"/>
                  </a:lnTo>
                  <a:lnTo>
                    <a:pt x="1771745" y="36345"/>
                  </a:lnTo>
                  <a:lnTo>
                    <a:pt x="1723686" y="35118"/>
                  </a:lnTo>
                  <a:lnTo>
                    <a:pt x="1674292" y="34001"/>
                  </a:lnTo>
                  <a:lnTo>
                    <a:pt x="1622817" y="33196"/>
                  </a:lnTo>
                  <a:lnTo>
                    <a:pt x="1568514" y="32906"/>
                  </a:lnTo>
                  <a:lnTo>
                    <a:pt x="1510636" y="33332"/>
                  </a:lnTo>
                  <a:lnTo>
                    <a:pt x="1448435" y="34678"/>
                  </a:lnTo>
                  <a:lnTo>
                    <a:pt x="1385234" y="36075"/>
                  </a:lnTo>
                  <a:lnTo>
                    <a:pt x="1324774" y="36636"/>
                  </a:lnTo>
                  <a:lnTo>
                    <a:pt x="1266836" y="36536"/>
                  </a:lnTo>
                  <a:lnTo>
                    <a:pt x="1211203" y="35948"/>
                  </a:lnTo>
                  <a:lnTo>
                    <a:pt x="1157657" y="35049"/>
                  </a:lnTo>
                  <a:lnTo>
                    <a:pt x="1105979" y="34012"/>
                  </a:lnTo>
                  <a:lnTo>
                    <a:pt x="1055952" y="33012"/>
                  </a:lnTo>
                  <a:lnTo>
                    <a:pt x="1007359" y="32223"/>
                  </a:lnTo>
                  <a:lnTo>
                    <a:pt x="959981" y="31821"/>
                  </a:lnTo>
                  <a:lnTo>
                    <a:pt x="913600" y="31980"/>
                  </a:lnTo>
                  <a:lnTo>
                    <a:pt x="867999" y="32874"/>
                  </a:lnTo>
                  <a:lnTo>
                    <a:pt x="822960" y="34678"/>
                  </a:lnTo>
                  <a:lnTo>
                    <a:pt x="787539" y="36424"/>
                  </a:lnTo>
                  <a:lnTo>
                    <a:pt x="748708" y="38153"/>
                  </a:lnTo>
                  <a:lnTo>
                    <a:pt x="706738" y="39819"/>
                  </a:lnTo>
                  <a:lnTo>
                    <a:pt x="661904" y="41376"/>
                  </a:lnTo>
                  <a:lnTo>
                    <a:pt x="614478" y="42777"/>
                  </a:lnTo>
                  <a:lnTo>
                    <a:pt x="564735" y="43976"/>
                  </a:lnTo>
                  <a:lnTo>
                    <a:pt x="512948" y="44928"/>
                  </a:lnTo>
                  <a:lnTo>
                    <a:pt x="459390" y="45585"/>
                  </a:lnTo>
                  <a:lnTo>
                    <a:pt x="404335" y="45901"/>
                  </a:lnTo>
                  <a:lnTo>
                    <a:pt x="348056" y="45829"/>
                  </a:lnTo>
                  <a:lnTo>
                    <a:pt x="290827" y="45325"/>
                  </a:lnTo>
                  <a:lnTo>
                    <a:pt x="232921" y="44340"/>
                  </a:lnTo>
                  <a:lnTo>
                    <a:pt x="174612" y="42830"/>
                  </a:lnTo>
                  <a:lnTo>
                    <a:pt x="116173" y="40747"/>
                  </a:lnTo>
                  <a:lnTo>
                    <a:pt x="57878" y="38045"/>
                  </a:lnTo>
                  <a:lnTo>
                    <a:pt x="0" y="34678"/>
                  </a:lnTo>
                  <a:lnTo>
                    <a:pt x="0" y="28074"/>
                  </a:lnTo>
                  <a:lnTo>
                    <a:pt x="127" y="20200"/>
                  </a:lnTo>
                  <a:lnTo>
                    <a:pt x="0" y="16390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504" y="2925422"/>
            <a:ext cx="2971182" cy="31403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8966" y="2897528"/>
            <a:ext cx="5531033" cy="32679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80" y="1656585"/>
            <a:ext cx="4617720" cy="51800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962655" cy="22052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3128" y="0"/>
            <a:ext cx="3009900" cy="30022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7175" y="2322576"/>
            <a:ext cx="3305555" cy="43418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50327" y="6361912"/>
            <a:ext cx="1938020" cy="254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955"/>
              </a:lnSpc>
            </a:pP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APAC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(Asia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Pacific)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8491" y="201421"/>
            <a:ext cx="273685" cy="254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945"/>
              </a:lnSpc>
            </a:pP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EU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8958" y="6048883"/>
            <a:ext cx="730885" cy="254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sz="1800" spc="-60" dirty="0">
                <a:solidFill>
                  <a:srgbClr val="FFFFFF"/>
                </a:solidFill>
                <a:latin typeface="Tahoma"/>
                <a:cs typeface="Tahoma"/>
              </a:rPr>
              <a:t>LAT</a:t>
            </a:r>
            <a:r>
              <a:rPr sz="18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ahoma"/>
                <a:cs typeface="Tahoma"/>
              </a:rPr>
              <a:t>AM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1320" y="1815083"/>
            <a:ext cx="273685" cy="2546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50"/>
              </a:lnSpc>
            </a:pPr>
            <a:r>
              <a:rPr sz="1800" spc="-105" dirty="0">
                <a:solidFill>
                  <a:srgbClr val="FFFFFF"/>
                </a:solidFill>
                <a:latin typeface="Tahoma"/>
                <a:cs typeface="Tahoma"/>
              </a:rPr>
              <a:t>NA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06239" y="4039946"/>
            <a:ext cx="225361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7E5F00"/>
                </a:solidFill>
                <a:latin typeface="Tahoma"/>
                <a:cs typeface="Tahoma"/>
              </a:rPr>
              <a:t>Region</a:t>
            </a:r>
            <a:r>
              <a:rPr sz="4400" spc="25" dirty="0">
                <a:solidFill>
                  <a:srgbClr val="7E5F00"/>
                </a:solidFill>
                <a:latin typeface="Tahoma"/>
                <a:cs typeface="Tahoma"/>
              </a:rPr>
              <a:t> </a:t>
            </a:r>
            <a:r>
              <a:rPr sz="4400" spc="-180" dirty="0">
                <a:solidFill>
                  <a:srgbClr val="7E5F00"/>
                </a:solidFill>
                <a:latin typeface="Tahoma"/>
                <a:cs typeface="Tahoma"/>
              </a:rPr>
              <a:t>&amp; </a:t>
            </a:r>
            <a:r>
              <a:rPr sz="4400" spc="-10" dirty="0">
                <a:solidFill>
                  <a:srgbClr val="7E5F00"/>
                </a:solidFill>
                <a:latin typeface="Tahoma"/>
                <a:cs typeface="Tahoma"/>
              </a:rPr>
              <a:t>Markets</a:t>
            </a:r>
            <a:endParaRPr sz="4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5853" y="1575053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97190" y="1575053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0" y="371017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319" y="224064"/>
            <a:ext cx="3221492" cy="44271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6150" y="2203702"/>
            <a:ext cx="3133177" cy="44546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1151" y="449580"/>
            <a:ext cx="5702808" cy="57195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11090" y="544449"/>
            <a:ext cx="23729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60" dirty="0">
                <a:solidFill>
                  <a:srgbClr val="FFFFFF"/>
                </a:solidFill>
                <a:latin typeface="Calibri Light"/>
                <a:cs typeface="Calibri Light"/>
              </a:rPr>
              <a:t>Tools</a:t>
            </a:r>
            <a:r>
              <a:rPr sz="4400" b="0" spc="-15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FFFFFF"/>
                </a:solidFill>
                <a:latin typeface="Calibri Light"/>
                <a:cs typeface="Calibri Light"/>
              </a:rPr>
              <a:t>used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9119" y="1588008"/>
            <a:ext cx="11033760" cy="4768850"/>
            <a:chOff x="579119" y="1588008"/>
            <a:chExt cx="11033760" cy="4768850"/>
          </a:xfrm>
        </p:grpSpPr>
        <p:sp>
          <p:nvSpPr>
            <p:cNvPr id="5" name="object 5"/>
            <p:cNvSpPr/>
            <p:nvPr/>
          </p:nvSpPr>
          <p:spPr>
            <a:xfrm>
              <a:off x="579119" y="1588008"/>
              <a:ext cx="11033760" cy="4768850"/>
            </a:xfrm>
            <a:custGeom>
              <a:avLst/>
              <a:gdLst/>
              <a:ahLst/>
              <a:cxnLst/>
              <a:rect l="l" t="t" r="r" b="b"/>
              <a:pathLst>
                <a:path w="11033760" h="4768850">
                  <a:moveTo>
                    <a:pt x="10882376" y="0"/>
                  </a:moveTo>
                  <a:lnTo>
                    <a:pt x="151345" y="0"/>
                  </a:lnTo>
                  <a:lnTo>
                    <a:pt x="103511" y="7721"/>
                  </a:lnTo>
                  <a:lnTo>
                    <a:pt x="61966" y="29220"/>
                  </a:lnTo>
                  <a:lnTo>
                    <a:pt x="29203" y="61996"/>
                  </a:lnTo>
                  <a:lnTo>
                    <a:pt x="7716" y="103550"/>
                  </a:lnTo>
                  <a:lnTo>
                    <a:pt x="0" y="151383"/>
                  </a:lnTo>
                  <a:lnTo>
                    <a:pt x="0" y="4617237"/>
                  </a:lnTo>
                  <a:lnTo>
                    <a:pt x="7716" y="4665077"/>
                  </a:lnTo>
                  <a:lnTo>
                    <a:pt x="29203" y="4706627"/>
                  </a:lnTo>
                  <a:lnTo>
                    <a:pt x="61966" y="4739392"/>
                  </a:lnTo>
                  <a:lnTo>
                    <a:pt x="103511" y="4760879"/>
                  </a:lnTo>
                  <a:lnTo>
                    <a:pt x="151345" y="4768595"/>
                  </a:lnTo>
                  <a:lnTo>
                    <a:pt x="10882376" y="4768595"/>
                  </a:lnTo>
                  <a:lnTo>
                    <a:pt x="10930209" y="4760879"/>
                  </a:lnTo>
                  <a:lnTo>
                    <a:pt x="10971763" y="4739392"/>
                  </a:lnTo>
                  <a:lnTo>
                    <a:pt x="11004539" y="4706627"/>
                  </a:lnTo>
                  <a:lnTo>
                    <a:pt x="11026038" y="4665077"/>
                  </a:lnTo>
                  <a:lnTo>
                    <a:pt x="11033760" y="4617237"/>
                  </a:lnTo>
                  <a:lnTo>
                    <a:pt x="11033760" y="151383"/>
                  </a:lnTo>
                  <a:lnTo>
                    <a:pt x="11026038" y="103550"/>
                  </a:lnTo>
                  <a:lnTo>
                    <a:pt x="11004539" y="61996"/>
                  </a:lnTo>
                  <a:lnTo>
                    <a:pt x="10971763" y="29220"/>
                  </a:lnTo>
                  <a:lnTo>
                    <a:pt x="10930209" y="7721"/>
                  </a:lnTo>
                  <a:lnTo>
                    <a:pt x="10882376" y="0"/>
                  </a:lnTo>
                  <a:close/>
                </a:path>
              </a:pathLst>
            </a:custGeom>
            <a:solidFill>
              <a:srgbClr val="FFFFFF">
                <a:alpha val="9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12036" y="2787396"/>
              <a:ext cx="1263650" cy="1264920"/>
            </a:xfrm>
            <a:custGeom>
              <a:avLst/>
              <a:gdLst/>
              <a:ahLst/>
              <a:cxnLst/>
              <a:rect l="l" t="t" r="r" b="b"/>
              <a:pathLst>
                <a:path w="1263650" h="1264920">
                  <a:moveTo>
                    <a:pt x="1263395" y="0"/>
                  </a:moveTo>
                  <a:lnTo>
                    <a:pt x="375538" y="0"/>
                  </a:lnTo>
                  <a:lnTo>
                    <a:pt x="328434" y="2926"/>
                  </a:lnTo>
                  <a:lnTo>
                    <a:pt x="283075" y="11470"/>
                  </a:lnTo>
                  <a:lnTo>
                    <a:pt x="239814" y="25279"/>
                  </a:lnTo>
                  <a:lnTo>
                    <a:pt x="199002" y="44002"/>
                  </a:lnTo>
                  <a:lnTo>
                    <a:pt x="160991" y="67287"/>
                  </a:lnTo>
                  <a:lnTo>
                    <a:pt x="126134" y="94782"/>
                  </a:lnTo>
                  <a:lnTo>
                    <a:pt x="94782" y="126134"/>
                  </a:lnTo>
                  <a:lnTo>
                    <a:pt x="67287" y="160991"/>
                  </a:lnTo>
                  <a:lnTo>
                    <a:pt x="44002" y="199002"/>
                  </a:lnTo>
                  <a:lnTo>
                    <a:pt x="25279" y="239814"/>
                  </a:lnTo>
                  <a:lnTo>
                    <a:pt x="11470" y="283075"/>
                  </a:lnTo>
                  <a:lnTo>
                    <a:pt x="2926" y="328434"/>
                  </a:lnTo>
                  <a:lnTo>
                    <a:pt x="0" y="375538"/>
                  </a:lnTo>
                  <a:lnTo>
                    <a:pt x="0" y="1264920"/>
                  </a:lnTo>
                  <a:lnTo>
                    <a:pt x="887857" y="1264920"/>
                  </a:lnTo>
                  <a:lnTo>
                    <a:pt x="934961" y="1261993"/>
                  </a:lnTo>
                  <a:lnTo>
                    <a:pt x="980320" y="1253449"/>
                  </a:lnTo>
                  <a:lnTo>
                    <a:pt x="1023581" y="1239640"/>
                  </a:lnTo>
                  <a:lnTo>
                    <a:pt x="1064393" y="1220917"/>
                  </a:lnTo>
                  <a:lnTo>
                    <a:pt x="1102404" y="1197632"/>
                  </a:lnTo>
                  <a:lnTo>
                    <a:pt x="1137261" y="1170137"/>
                  </a:lnTo>
                  <a:lnTo>
                    <a:pt x="1168613" y="1138785"/>
                  </a:lnTo>
                  <a:lnTo>
                    <a:pt x="1196108" y="1103928"/>
                  </a:lnTo>
                  <a:lnTo>
                    <a:pt x="1219393" y="1065917"/>
                  </a:lnTo>
                  <a:lnTo>
                    <a:pt x="1238116" y="1025105"/>
                  </a:lnTo>
                  <a:lnTo>
                    <a:pt x="1251925" y="981844"/>
                  </a:lnTo>
                  <a:lnTo>
                    <a:pt x="1260469" y="936485"/>
                  </a:lnTo>
                  <a:lnTo>
                    <a:pt x="1263395" y="889380"/>
                  </a:lnTo>
                  <a:lnTo>
                    <a:pt x="126339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99022" y="3180526"/>
              <a:ext cx="690880" cy="485140"/>
            </a:xfrm>
            <a:custGeom>
              <a:avLst/>
              <a:gdLst/>
              <a:ahLst/>
              <a:cxnLst/>
              <a:rect l="l" t="t" r="r" b="b"/>
              <a:pathLst>
                <a:path w="690880" h="485139">
                  <a:moveTo>
                    <a:pt x="630253" y="0"/>
                  </a:moveTo>
                  <a:lnTo>
                    <a:pt x="247466" y="361747"/>
                  </a:lnTo>
                  <a:lnTo>
                    <a:pt x="63546" y="173399"/>
                  </a:lnTo>
                  <a:lnTo>
                    <a:pt x="0" y="233940"/>
                  </a:lnTo>
                  <a:lnTo>
                    <a:pt x="244476" y="485071"/>
                  </a:lnTo>
                  <a:lnTo>
                    <a:pt x="308773" y="425278"/>
                  </a:lnTo>
                  <a:lnTo>
                    <a:pt x="690812" y="62782"/>
                  </a:lnTo>
                  <a:lnTo>
                    <a:pt x="6302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35860" y="4417314"/>
            <a:ext cx="101409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latin typeface="Calibri"/>
                <a:cs typeface="Calibri"/>
              </a:rPr>
              <a:t>MYSQL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45864" y="2787395"/>
            <a:ext cx="6134100" cy="1264920"/>
            <a:chOff x="4245864" y="2787395"/>
            <a:chExt cx="6134100" cy="1264920"/>
          </a:xfrm>
        </p:grpSpPr>
        <p:sp>
          <p:nvSpPr>
            <p:cNvPr id="10" name="object 10"/>
            <p:cNvSpPr/>
            <p:nvPr/>
          </p:nvSpPr>
          <p:spPr>
            <a:xfrm>
              <a:off x="4245864" y="2787395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1264920" y="0"/>
                  </a:moveTo>
                  <a:lnTo>
                    <a:pt x="376047" y="0"/>
                  </a:lnTo>
                  <a:lnTo>
                    <a:pt x="328884" y="2930"/>
                  </a:lnTo>
                  <a:lnTo>
                    <a:pt x="283467" y="11487"/>
                  </a:lnTo>
                  <a:lnTo>
                    <a:pt x="240149" y="25317"/>
                  </a:lnTo>
                  <a:lnTo>
                    <a:pt x="199283" y="44067"/>
                  </a:lnTo>
                  <a:lnTo>
                    <a:pt x="161220" y="67386"/>
                  </a:lnTo>
                  <a:lnTo>
                    <a:pt x="126315" y="94919"/>
                  </a:lnTo>
                  <a:lnTo>
                    <a:pt x="94919" y="126315"/>
                  </a:lnTo>
                  <a:lnTo>
                    <a:pt x="67386" y="161220"/>
                  </a:lnTo>
                  <a:lnTo>
                    <a:pt x="44067" y="199283"/>
                  </a:lnTo>
                  <a:lnTo>
                    <a:pt x="25317" y="240149"/>
                  </a:lnTo>
                  <a:lnTo>
                    <a:pt x="11487" y="283467"/>
                  </a:lnTo>
                  <a:lnTo>
                    <a:pt x="2930" y="328884"/>
                  </a:lnTo>
                  <a:lnTo>
                    <a:pt x="0" y="376046"/>
                  </a:lnTo>
                  <a:lnTo>
                    <a:pt x="0" y="1264920"/>
                  </a:lnTo>
                  <a:lnTo>
                    <a:pt x="888873" y="1264920"/>
                  </a:lnTo>
                  <a:lnTo>
                    <a:pt x="936035" y="1261989"/>
                  </a:lnTo>
                  <a:lnTo>
                    <a:pt x="981452" y="1253432"/>
                  </a:lnTo>
                  <a:lnTo>
                    <a:pt x="1024770" y="1239602"/>
                  </a:lnTo>
                  <a:lnTo>
                    <a:pt x="1065636" y="1220852"/>
                  </a:lnTo>
                  <a:lnTo>
                    <a:pt x="1103699" y="1197533"/>
                  </a:lnTo>
                  <a:lnTo>
                    <a:pt x="1138604" y="1170000"/>
                  </a:lnTo>
                  <a:lnTo>
                    <a:pt x="1170000" y="1138604"/>
                  </a:lnTo>
                  <a:lnTo>
                    <a:pt x="1197533" y="1103699"/>
                  </a:lnTo>
                  <a:lnTo>
                    <a:pt x="1220852" y="1065636"/>
                  </a:lnTo>
                  <a:lnTo>
                    <a:pt x="1239602" y="1024770"/>
                  </a:lnTo>
                  <a:lnTo>
                    <a:pt x="1253432" y="981452"/>
                  </a:lnTo>
                  <a:lnTo>
                    <a:pt x="1261989" y="936035"/>
                  </a:lnTo>
                  <a:lnTo>
                    <a:pt x="1264920" y="888872"/>
                  </a:lnTo>
                  <a:lnTo>
                    <a:pt x="126492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25581" y="3166719"/>
              <a:ext cx="508634" cy="509270"/>
            </a:xfrm>
            <a:custGeom>
              <a:avLst/>
              <a:gdLst/>
              <a:ahLst/>
              <a:cxnLst/>
              <a:rect l="l" t="t" r="r" b="b"/>
              <a:pathLst>
                <a:path w="508635" h="509270">
                  <a:moveTo>
                    <a:pt x="171958" y="157314"/>
                  </a:moveTo>
                  <a:lnTo>
                    <a:pt x="89712" y="157314"/>
                  </a:lnTo>
                  <a:lnTo>
                    <a:pt x="89712" y="418909"/>
                  </a:lnTo>
                  <a:lnTo>
                    <a:pt x="171958" y="418909"/>
                  </a:lnTo>
                  <a:lnTo>
                    <a:pt x="171958" y="157314"/>
                  </a:lnTo>
                  <a:close/>
                </a:path>
                <a:path w="508635" h="509270">
                  <a:moveTo>
                    <a:pt x="284099" y="355"/>
                  </a:moveTo>
                  <a:lnTo>
                    <a:pt x="201853" y="355"/>
                  </a:lnTo>
                  <a:lnTo>
                    <a:pt x="201853" y="418909"/>
                  </a:lnTo>
                  <a:lnTo>
                    <a:pt x="284099" y="418909"/>
                  </a:lnTo>
                  <a:lnTo>
                    <a:pt x="284099" y="355"/>
                  </a:lnTo>
                  <a:close/>
                </a:path>
                <a:path w="508635" h="509270">
                  <a:moveTo>
                    <a:pt x="396252" y="157314"/>
                  </a:moveTo>
                  <a:lnTo>
                    <a:pt x="314007" y="157314"/>
                  </a:lnTo>
                  <a:lnTo>
                    <a:pt x="314007" y="418909"/>
                  </a:lnTo>
                  <a:lnTo>
                    <a:pt x="396252" y="418909"/>
                  </a:lnTo>
                  <a:lnTo>
                    <a:pt x="396252" y="157314"/>
                  </a:lnTo>
                  <a:close/>
                </a:path>
                <a:path w="508635" h="509270">
                  <a:moveTo>
                    <a:pt x="508393" y="463473"/>
                  </a:moveTo>
                  <a:lnTo>
                    <a:pt x="44856" y="463473"/>
                  </a:lnTo>
                  <a:lnTo>
                    <a:pt x="44856" y="0"/>
                  </a:lnTo>
                  <a:lnTo>
                    <a:pt x="0" y="0"/>
                  </a:lnTo>
                  <a:lnTo>
                    <a:pt x="0" y="463473"/>
                  </a:lnTo>
                  <a:lnTo>
                    <a:pt x="0" y="509193"/>
                  </a:lnTo>
                  <a:lnTo>
                    <a:pt x="508393" y="509193"/>
                  </a:lnTo>
                  <a:lnTo>
                    <a:pt x="508393" y="463473"/>
                  </a:lnTo>
                  <a:close/>
                </a:path>
                <a:path w="508635" h="509270">
                  <a:moveTo>
                    <a:pt x="508393" y="284378"/>
                  </a:moveTo>
                  <a:lnTo>
                    <a:pt x="426148" y="284378"/>
                  </a:lnTo>
                  <a:lnTo>
                    <a:pt x="426148" y="418909"/>
                  </a:lnTo>
                  <a:lnTo>
                    <a:pt x="508393" y="418909"/>
                  </a:lnTo>
                  <a:lnTo>
                    <a:pt x="508393" y="2843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81216" y="2787395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1264919" y="0"/>
                  </a:moveTo>
                  <a:lnTo>
                    <a:pt x="376047" y="0"/>
                  </a:lnTo>
                  <a:lnTo>
                    <a:pt x="328884" y="2930"/>
                  </a:lnTo>
                  <a:lnTo>
                    <a:pt x="283467" y="11487"/>
                  </a:lnTo>
                  <a:lnTo>
                    <a:pt x="240149" y="25317"/>
                  </a:lnTo>
                  <a:lnTo>
                    <a:pt x="199283" y="44067"/>
                  </a:lnTo>
                  <a:lnTo>
                    <a:pt x="161220" y="67386"/>
                  </a:lnTo>
                  <a:lnTo>
                    <a:pt x="126315" y="94919"/>
                  </a:lnTo>
                  <a:lnTo>
                    <a:pt x="94919" y="126315"/>
                  </a:lnTo>
                  <a:lnTo>
                    <a:pt x="67386" y="161220"/>
                  </a:lnTo>
                  <a:lnTo>
                    <a:pt x="44067" y="199283"/>
                  </a:lnTo>
                  <a:lnTo>
                    <a:pt x="25317" y="240149"/>
                  </a:lnTo>
                  <a:lnTo>
                    <a:pt x="11487" y="283467"/>
                  </a:lnTo>
                  <a:lnTo>
                    <a:pt x="2930" y="328884"/>
                  </a:lnTo>
                  <a:lnTo>
                    <a:pt x="0" y="376046"/>
                  </a:lnTo>
                  <a:lnTo>
                    <a:pt x="0" y="1264920"/>
                  </a:lnTo>
                  <a:lnTo>
                    <a:pt x="888873" y="1264920"/>
                  </a:lnTo>
                  <a:lnTo>
                    <a:pt x="936035" y="1261989"/>
                  </a:lnTo>
                  <a:lnTo>
                    <a:pt x="981452" y="1253432"/>
                  </a:lnTo>
                  <a:lnTo>
                    <a:pt x="1024770" y="1239602"/>
                  </a:lnTo>
                  <a:lnTo>
                    <a:pt x="1065636" y="1220852"/>
                  </a:lnTo>
                  <a:lnTo>
                    <a:pt x="1103699" y="1197533"/>
                  </a:lnTo>
                  <a:lnTo>
                    <a:pt x="1138604" y="1170000"/>
                  </a:lnTo>
                  <a:lnTo>
                    <a:pt x="1170000" y="1138604"/>
                  </a:lnTo>
                  <a:lnTo>
                    <a:pt x="1197533" y="1103699"/>
                  </a:lnTo>
                  <a:lnTo>
                    <a:pt x="1220852" y="1065636"/>
                  </a:lnTo>
                  <a:lnTo>
                    <a:pt x="1239602" y="1024770"/>
                  </a:lnTo>
                  <a:lnTo>
                    <a:pt x="1253432" y="981452"/>
                  </a:lnTo>
                  <a:lnTo>
                    <a:pt x="1261989" y="936035"/>
                  </a:lnTo>
                  <a:lnTo>
                    <a:pt x="1264919" y="888872"/>
                  </a:lnTo>
                  <a:lnTo>
                    <a:pt x="12649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20738" y="3107283"/>
              <a:ext cx="389255" cy="628015"/>
            </a:xfrm>
            <a:custGeom>
              <a:avLst/>
              <a:gdLst/>
              <a:ahLst/>
              <a:cxnLst/>
              <a:rect l="l" t="t" r="r" b="b"/>
              <a:pathLst>
                <a:path w="389254" h="628014">
                  <a:moveTo>
                    <a:pt x="242989" y="582980"/>
                  </a:moveTo>
                  <a:lnTo>
                    <a:pt x="145796" y="582980"/>
                  </a:lnTo>
                  <a:lnTo>
                    <a:pt x="150761" y="600710"/>
                  </a:lnTo>
                  <a:lnTo>
                    <a:pt x="161404" y="614934"/>
                  </a:lnTo>
                  <a:lnTo>
                    <a:pt x="176390" y="624395"/>
                  </a:lnTo>
                  <a:lnTo>
                    <a:pt x="194386" y="627824"/>
                  </a:lnTo>
                  <a:lnTo>
                    <a:pt x="212394" y="624395"/>
                  </a:lnTo>
                  <a:lnTo>
                    <a:pt x="227380" y="614934"/>
                  </a:lnTo>
                  <a:lnTo>
                    <a:pt x="238023" y="600710"/>
                  </a:lnTo>
                  <a:lnTo>
                    <a:pt x="242989" y="582980"/>
                  </a:lnTo>
                  <a:close/>
                </a:path>
                <a:path w="389254" h="628014">
                  <a:moveTo>
                    <a:pt x="291579" y="530669"/>
                  </a:moveTo>
                  <a:lnTo>
                    <a:pt x="289864" y="521804"/>
                  </a:lnTo>
                  <a:lnTo>
                    <a:pt x="285140" y="514692"/>
                  </a:lnTo>
                  <a:lnTo>
                    <a:pt x="278015" y="509955"/>
                  </a:lnTo>
                  <a:lnTo>
                    <a:pt x="269151" y="508241"/>
                  </a:lnTo>
                  <a:lnTo>
                    <a:pt x="119621" y="508241"/>
                  </a:lnTo>
                  <a:lnTo>
                    <a:pt x="110756" y="509955"/>
                  </a:lnTo>
                  <a:lnTo>
                    <a:pt x="103644" y="514692"/>
                  </a:lnTo>
                  <a:lnTo>
                    <a:pt x="98920" y="521804"/>
                  </a:lnTo>
                  <a:lnTo>
                    <a:pt x="97193" y="530669"/>
                  </a:lnTo>
                  <a:lnTo>
                    <a:pt x="98920" y="539534"/>
                  </a:lnTo>
                  <a:lnTo>
                    <a:pt x="103644" y="546646"/>
                  </a:lnTo>
                  <a:lnTo>
                    <a:pt x="110756" y="551370"/>
                  </a:lnTo>
                  <a:lnTo>
                    <a:pt x="119621" y="553085"/>
                  </a:lnTo>
                  <a:lnTo>
                    <a:pt x="269151" y="553085"/>
                  </a:lnTo>
                  <a:lnTo>
                    <a:pt x="278015" y="551370"/>
                  </a:lnTo>
                  <a:lnTo>
                    <a:pt x="285140" y="546646"/>
                  </a:lnTo>
                  <a:lnTo>
                    <a:pt x="289864" y="539534"/>
                  </a:lnTo>
                  <a:lnTo>
                    <a:pt x="291579" y="530669"/>
                  </a:lnTo>
                  <a:close/>
                </a:path>
                <a:path w="389254" h="628014">
                  <a:moveTo>
                    <a:pt x="291579" y="455930"/>
                  </a:moveTo>
                  <a:lnTo>
                    <a:pt x="289864" y="447065"/>
                  </a:lnTo>
                  <a:lnTo>
                    <a:pt x="285140" y="439953"/>
                  </a:lnTo>
                  <a:lnTo>
                    <a:pt x="278015" y="435216"/>
                  </a:lnTo>
                  <a:lnTo>
                    <a:pt x="269151" y="433501"/>
                  </a:lnTo>
                  <a:lnTo>
                    <a:pt x="119621" y="433501"/>
                  </a:lnTo>
                  <a:lnTo>
                    <a:pt x="110756" y="435216"/>
                  </a:lnTo>
                  <a:lnTo>
                    <a:pt x="103644" y="439953"/>
                  </a:lnTo>
                  <a:lnTo>
                    <a:pt x="98920" y="447065"/>
                  </a:lnTo>
                  <a:lnTo>
                    <a:pt x="97193" y="455930"/>
                  </a:lnTo>
                  <a:lnTo>
                    <a:pt x="98920" y="464794"/>
                  </a:lnTo>
                  <a:lnTo>
                    <a:pt x="103644" y="471906"/>
                  </a:lnTo>
                  <a:lnTo>
                    <a:pt x="110756" y="476631"/>
                  </a:lnTo>
                  <a:lnTo>
                    <a:pt x="119621" y="478345"/>
                  </a:lnTo>
                  <a:lnTo>
                    <a:pt x="269151" y="478345"/>
                  </a:lnTo>
                  <a:lnTo>
                    <a:pt x="278015" y="476631"/>
                  </a:lnTo>
                  <a:lnTo>
                    <a:pt x="285140" y="471906"/>
                  </a:lnTo>
                  <a:lnTo>
                    <a:pt x="289864" y="464794"/>
                  </a:lnTo>
                  <a:lnTo>
                    <a:pt x="291579" y="455930"/>
                  </a:lnTo>
                  <a:close/>
                </a:path>
                <a:path w="389254" h="628014">
                  <a:moveTo>
                    <a:pt x="388772" y="192087"/>
                  </a:moveTo>
                  <a:lnTo>
                    <a:pt x="382879" y="148069"/>
                  </a:lnTo>
                  <a:lnTo>
                    <a:pt x="367830" y="107721"/>
                  </a:lnTo>
                  <a:lnTo>
                    <a:pt x="344754" y="72161"/>
                  </a:lnTo>
                  <a:lnTo>
                    <a:pt x="344665" y="192087"/>
                  </a:lnTo>
                  <a:lnTo>
                    <a:pt x="344665" y="198069"/>
                  </a:lnTo>
                  <a:lnTo>
                    <a:pt x="343916" y="198069"/>
                  </a:lnTo>
                  <a:lnTo>
                    <a:pt x="342811" y="211493"/>
                  </a:lnTo>
                  <a:lnTo>
                    <a:pt x="340652" y="224790"/>
                  </a:lnTo>
                  <a:lnTo>
                    <a:pt x="328536" y="261429"/>
                  </a:lnTo>
                  <a:lnTo>
                    <a:pt x="308025" y="291490"/>
                  </a:lnTo>
                  <a:lnTo>
                    <a:pt x="295579" y="307467"/>
                  </a:lnTo>
                  <a:lnTo>
                    <a:pt x="284111" y="324002"/>
                  </a:lnTo>
                  <a:lnTo>
                    <a:pt x="273761" y="341109"/>
                  </a:lnTo>
                  <a:lnTo>
                    <a:pt x="264668" y="358762"/>
                  </a:lnTo>
                  <a:lnTo>
                    <a:pt x="124853" y="358762"/>
                  </a:lnTo>
                  <a:lnTo>
                    <a:pt x="104863" y="324002"/>
                  </a:lnTo>
                  <a:lnTo>
                    <a:pt x="81495" y="291490"/>
                  </a:lnTo>
                  <a:lnTo>
                    <a:pt x="73952" y="282130"/>
                  </a:lnTo>
                  <a:lnTo>
                    <a:pt x="67106" y="272059"/>
                  </a:lnTo>
                  <a:lnTo>
                    <a:pt x="48602" y="224790"/>
                  </a:lnTo>
                  <a:lnTo>
                    <a:pt x="45605" y="192087"/>
                  </a:lnTo>
                  <a:lnTo>
                    <a:pt x="53911" y="145491"/>
                  </a:lnTo>
                  <a:lnTo>
                    <a:pt x="75425" y="105016"/>
                  </a:lnTo>
                  <a:lnTo>
                    <a:pt x="107734" y="73050"/>
                  </a:lnTo>
                  <a:lnTo>
                    <a:pt x="148437" y="51955"/>
                  </a:lnTo>
                  <a:lnTo>
                    <a:pt x="195135" y="44094"/>
                  </a:lnTo>
                  <a:lnTo>
                    <a:pt x="242265" y="51955"/>
                  </a:lnTo>
                  <a:lnTo>
                    <a:pt x="241973" y="51955"/>
                  </a:lnTo>
                  <a:lnTo>
                    <a:pt x="282549" y="72834"/>
                  </a:lnTo>
                  <a:lnTo>
                    <a:pt x="314858" y="104698"/>
                  </a:lnTo>
                  <a:lnTo>
                    <a:pt x="336359" y="145199"/>
                  </a:lnTo>
                  <a:lnTo>
                    <a:pt x="344665" y="192087"/>
                  </a:lnTo>
                  <a:lnTo>
                    <a:pt x="344665" y="72085"/>
                  </a:lnTo>
                  <a:lnTo>
                    <a:pt x="316382" y="44094"/>
                  </a:lnTo>
                  <a:lnTo>
                    <a:pt x="278968" y="19850"/>
                  </a:lnTo>
                  <a:lnTo>
                    <a:pt x="238467" y="5308"/>
                  </a:lnTo>
                  <a:lnTo>
                    <a:pt x="194386" y="0"/>
                  </a:lnTo>
                  <a:lnTo>
                    <a:pt x="150317" y="5308"/>
                  </a:lnTo>
                  <a:lnTo>
                    <a:pt x="109816" y="19850"/>
                  </a:lnTo>
                  <a:lnTo>
                    <a:pt x="74015" y="42506"/>
                  </a:lnTo>
                  <a:lnTo>
                    <a:pt x="44030" y="72161"/>
                  </a:lnTo>
                  <a:lnTo>
                    <a:pt x="20955" y="107721"/>
                  </a:lnTo>
                  <a:lnTo>
                    <a:pt x="5905" y="148069"/>
                  </a:lnTo>
                  <a:lnTo>
                    <a:pt x="0" y="192087"/>
                  </a:lnTo>
                  <a:lnTo>
                    <a:pt x="0" y="198818"/>
                  </a:lnTo>
                  <a:lnTo>
                    <a:pt x="7988" y="249682"/>
                  </a:lnTo>
                  <a:lnTo>
                    <a:pt x="28041" y="295135"/>
                  </a:lnTo>
                  <a:lnTo>
                    <a:pt x="47104" y="321386"/>
                  </a:lnTo>
                  <a:lnTo>
                    <a:pt x="60642" y="338836"/>
                  </a:lnTo>
                  <a:lnTo>
                    <a:pt x="73558" y="359511"/>
                  </a:lnTo>
                  <a:lnTo>
                    <a:pt x="84632" y="379615"/>
                  </a:lnTo>
                  <a:lnTo>
                    <a:pt x="92710" y="395389"/>
                  </a:lnTo>
                  <a:lnTo>
                    <a:pt x="94957" y="400621"/>
                  </a:lnTo>
                  <a:lnTo>
                    <a:pt x="100190" y="403606"/>
                  </a:lnTo>
                  <a:lnTo>
                    <a:pt x="288594" y="403606"/>
                  </a:lnTo>
                  <a:lnTo>
                    <a:pt x="293827" y="400621"/>
                  </a:lnTo>
                  <a:lnTo>
                    <a:pt x="296075" y="395389"/>
                  </a:lnTo>
                  <a:lnTo>
                    <a:pt x="304139" y="379615"/>
                  </a:lnTo>
                  <a:lnTo>
                    <a:pt x="315226" y="359511"/>
                  </a:lnTo>
                  <a:lnTo>
                    <a:pt x="315696" y="358762"/>
                  </a:lnTo>
                  <a:lnTo>
                    <a:pt x="328142" y="338836"/>
                  </a:lnTo>
                  <a:lnTo>
                    <a:pt x="341680" y="321386"/>
                  </a:lnTo>
                  <a:lnTo>
                    <a:pt x="351878" y="308648"/>
                  </a:lnTo>
                  <a:lnTo>
                    <a:pt x="361022" y="295135"/>
                  </a:lnTo>
                  <a:lnTo>
                    <a:pt x="380784" y="249682"/>
                  </a:lnTo>
                  <a:lnTo>
                    <a:pt x="388772" y="198818"/>
                  </a:lnTo>
                  <a:lnTo>
                    <a:pt x="388772" y="192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16567" y="2787395"/>
              <a:ext cx="1263650" cy="1264920"/>
            </a:xfrm>
            <a:custGeom>
              <a:avLst/>
              <a:gdLst/>
              <a:ahLst/>
              <a:cxnLst/>
              <a:rect l="l" t="t" r="r" b="b"/>
              <a:pathLst>
                <a:path w="1263650" h="1264920">
                  <a:moveTo>
                    <a:pt x="1263396" y="0"/>
                  </a:moveTo>
                  <a:lnTo>
                    <a:pt x="375538" y="0"/>
                  </a:lnTo>
                  <a:lnTo>
                    <a:pt x="328434" y="2926"/>
                  </a:lnTo>
                  <a:lnTo>
                    <a:pt x="283075" y="11470"/>
                  </a:lnTo>
                  <a:lnTo>
                    <a:pt x="239814" y="25279"/>
                  </a:lnTo>
                  <a:lnTo>
                    <a:pt x="199002" y="44002"/>
                  </a:lnTo>
                  <a:lnTo>
                    <a:pt x="160991" y="67287"/>
                  </a:lnTo>
                  <a:lnTo>
                    <a:pt x="126134" y="94782"/>
                  </a:lnTo>
                  <a:lnTo>
                    <a:pt x="94782" y="126134"/>
                  </a:lnTo>
                  <a:lnTo>
                    <a:pt x="67287" y="160991"/>
                  </a:lnTo>
                  <a:lnTo>
                    <a:pt x="44002" y="199002"/>
                  </a:lnTo>
                  <a:lnTo>
                    <a:pt x="25279" y="239814"/>
                  </a:lnTo>
                  <a:lnTo>
                    <a:pt x="11470" y="283075"/>
                  </a:lnTo>
                  <a:lnTo>
                    <a:pt x="2926" y="328434"/>
                  </a:lnTo>
                  <a:lnTo>
                    <a:pt x="0" y="375538"/>
                  </a:lnTo>
                  <a:lnTo>
                    <a:pt x="0" y="1264920"/>
                  </a:lnTo>
                  <a:lnTo>
                    <a:pt x="887856" y="1264920"/>
                  </a:lnTo>
                  <a:lnTo>
                    <a:pt x="934961" y="1261993"/>
                  </a:lnTo>
                  <a:lnTo>
                    <a:pt x="980320" y="1253449"/>
                  </a:lnTo>
                  <a:lnTo>
                    <a:pt x="1023581" y="1239640"/>
                  </a:lnTo>
                  <a:lnTo>
                    <a:pt x="1064393" y="1220917"/>
                  </a:lnTo>
                  <a:lnTo>
                    <a:pt x="1102404" y="1197632"/>
                  </a:lnTo>
                  <a:lnTo>
                    <a:pt x="1137261" y="1170137"/>
                  </a:lnTo>
                  <a:lnTo>
                    <a:pt x="1168613" y="1138785"/>
                  </a:lnTo>
                  <a:lnTo>
                    <a:pt x="1196108" y="1103928"/>
                  </a:lnTo>
                  <a:lnTo>
                    <a:pt x="1219393" y="1065917"/>
                  </a:lnTo>
                  <a:lnTo>
                    <a:pt x="1238116" y="1025105"/>
                  </a:lnTo>
                  <a:lnTo>
                    <a:pt x="1251925" y="981844"/>
                  </a:lnTo>
                  <a:lnTo>
                    <a:pt x="1260469" y="936485"/>
                  </a:lnTo>
                  <a:lnTo>
                    <a:pt x="1263396" y="889380"/>
                  </a:lnTo>
                  <a:lnTo>
                    <a:pt x="126339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66377" y="3144659"/>
              <a:ext cx="568325" cy="560705"/>
            </a:xfrm>
            <a:custGeom>
              <a:avLst/>
              <a:gdLst/>
              <a:ahLst/>
              <a:cxnLst/>
              <a:rect l="l" t="t" r="r" b="b"/>
              <a:pathLst>
                <a:path w="568325" h="560704">
                  <a:moveTo>
                    <a:pt x="381292" y="216001"/>
                  </a:moveTo>
                  <a:lnTo>
                    <a:pt x="231762" y="119583"/>
                  </a:lnTo>
                  <a:lnTo>
                    <a:pt x="231762" y="312496"/>
                  </a:lnTo>
                  <a:lnTo>
                    <a:pt x="381292" y="216001"/>
                  </a:lnTo>
                  <a:close/>
                </a:path>
                <a:path w="568325" h="560704">
                  <a:moveTo>
                    <a:pt x="568198" y="36588"/>
                  </a:moveTo>
                  <a:lnTo>
                    <a:pt x="561530" y="29895"/>
                  </a:lnTo>
                  <a:lnTo>
                    <a:pt x="493445" y="29895"/>
                  </a:lnTo>
                  <a:lnTo>
                    <a:pt x="493445" y="82207"/>
                  </a:lnTo>
                  <a:lnTo>
                    <a:pt x="493445" y="351282"/>
                  </a:lnTo>
                  <a:lnTo>
                    <a:pt x="74764" y="351282"/>
                  </a:lnTo>
                  <a:lnTo>
                    <a:pt x="74764" y="82207"/>
                  </a:lnTo>
                  <a:lnTo>
                    <a:pt x="493445" y="82207"/>
                  </a:lnTo>
                  <a:lnTo>
                    <a:pt x="493445" y="29895"/>
                  </a:lnTo>
                  <a:lnTo>
                    <a:pt x="299059" y="29895"/>
                  </a:lnTo>
                  <a:lnTo>
                    <a:pt x="299059" y="6667"/>
                  </a:lnTo>
                  <a:lnTo>
                    <a:pt x="292366" y="0"/>
                  </a:lnTo>
                  <a:lnTo>
                    <a:pt x="275844" y="0"/>
                  </a:lnTo>
                  <a:lnTo>
                    <a:pt x="269151" y="6667"/>
                  </a:lnTo>
                  <a:lnTo>
                    <a:pt x="269151" y="29895"/>
                  </a:lnTo>
                  <a:lnTo>
                    <a:pt x="6692" y="29895"/>
                  </a:lnTo>
                  <a:lnTo>
                    <a:pt x="0" y="36588"/>
                  </a:lnTo>
                  <a:lnTo>
                    <a:pt x="0" y="53098"/>
                  </a:lnTo>
                  <a:lnTo>
                    <a:pt x="6692" y="59791"/>
                  </a:lnTo>
                  <a:lnTo>
                    <a:pt x="29908" y="59791"/>
                  </a:lnTo>
                  <a:lnTo>
                    <a:pt x="29908" y="366229"/>
                  </a:lnTo>
                  <a:lnTo>
                    <a:pt x="6692" y="366229"/>
                  </a:lnTo>
                  <a:lnTo>
                    <a:pt x="0" y="372922"/>
                  </a:lnTo>
                  <a:lnTo>
                    <a:pt x="0" y="389432"/>
                  </a:lnTo>
                  <a:lnTo>
                    <a:pt x="6692" y="396125"/>
                  </a:lnTo>
                  <a:lnTo>
                    <a:pt x="243281" y="396125"/>
                  </a:lnTo>
                  <a:lnTo>
                    <a:pt x="128143" y="511225"/>
                  </a:lnTo>
                  <a:lnTo>
                    <a:pt x="122301" y="517131"/>
                  </a:lnTo>
                  <a:lnTo>
                    <a:pt x="122351" y="526643"/>
                  </a:lnTo>
                  <a:lnTo>
                    <a:pt x="134162" y="538340"/>
                  </a:lnTo>
                  <a:lnTo>
                    <a:pt x="143637" y="538340"/>
                  </a:lnTo>
                  <a:lnTo>
                    <a:pt x="149529" y="532384"/>
                  </a:lnTo>
                  <a:lnTo>
                    <a:pt x="269151" y="412788"/>
                  </a:lnTo>
                  <a:lnTo>
                    <a:pt x="269151" y="553872"/>
                  </a:lnTo>
                  <a:lnTo>
                    <a:pt x="275844" y="560552"/>
                  </a:lnTo>
                  <a:lnTo>
                    <a:pt x="292366" y="560552"/>
                  </a:lnTo>
                  <a:lnTo>
                    <a:pt x="299059" y="553872"/>
                  </a:lnTo>
                  <a:lnTo>
                    <a:pt x="299059" y="412788"/>
                  </a:lnTo>
                  <a:lnTo>
                    <a:pt x="299059" y="412572"/>
                  </a:lnTo>
                  <a:lnTo>
                    <a:pt x="424522" y="537997"/>
                  </a:lnTo>
                  <a:lnTo>
                    <a:pt x="433997" y="537997"/>
                  </a:lnTo>
                  <a:lnTo>
                    <a:pt x="445681" y="526313"/>
                  </a:lnTo>
                  <a:lnTo>
                    <a:pt x="445681" y="516851"/>
                  </a:lnTo>
                  <a:lnTo>
                    <a:pt x="341376" y="412572"/>
                  </a:lnTo>
                  <a:lnTo>
                    <a:pt x="324929" y="396125"/>
                  </a:lnTo>
                  <a:lnTo>
                    <a:pt x="561530" y="396125"/>
                  </a:lnTo>
                  <a:lnTo>
                    <a:pt x="568198" y="389432"/>
                  </a:lnTo>
                  <a:lnTo>
                    <a:pt x="568198" y="372922"/>
                  </a:lnTo>
                  <a:lnTo>
                    <a:pt x="561530" y="366229"/>
                  </a:lnTo>
                  <a:lnTo>
                    <a:pt x="538302" y="366229"/>
                  </a:lnTo>
                  <a:lnTo>
                    <a:pt x="538302" y="351282"/>
                  </a:lnTo>
                  <a:lnTo>
                    <a:pt x="538302" y="82207"/>
                  </a:lnTo>
                  <a:lnTo>
                    <a:pt x="538302" y="59791"/>
                  </a:lnTo>
                  <a:lnTo>
                    <a:pt x="561530" y="59791"/>
                  </a:lnTo>
                  <a:lnTo>
                    <a:pt x="568198" y="53098"/>
                  </a:lnTo>
                  <a:lnTo>
                    <a:pt x="568198" y="365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60901" y="4417314"/>
            <a:ext cx="14357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Calibri"/>
                <a:cs typeface="Calibri"/>
              </a:rPr>
              <a:t>POWER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BI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92977" y="4417314"/>
            <a:ext cx="204088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Calibri"/>
                <a:cs typeface="Calibri"/>
              </a:rPr>
              <a:t>POWER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POINT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65132" y="4417314"/>
            <a:ext cx="13696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latin typeface="Calibri"/>
                <a:cs typeface="Calibri"/>
              </a:rPr>
              <a:t>YOUTUBE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12165" y="204927"/>
            <a:ext cx="10668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0" spc="-75" dirty="0">
                <a:solidFill>
                  <a:srgbClr val="FAE4D5"/>
                </a:solidFill>
                <a:latin typeface="Tahoma"/>
                <a:cs typeface="Tahoma"/>
              </a:rPr>
              <a:t>How?</a:t>
            </a:r>
            <a:endParaRPr sz="3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2130</Words>
  <Application>Microsoft Office PowerPoint</Application>
  <PresentationFormat>Widescreen</PresentationFormat>
  <Paragraphs>200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Tahoma</vt:lpstr>
      <vt:lpstr>Trebuchet MS</vt:lpstr>
      <vt:lpstr>Verdana</vt:lpstr>
      <vt:lpstr>Office Theme</vt:lpstr>
      <vt:lpstr>Consumer Goods  Queries &amp; Insights </vt:lpstr>
      <vt:lpstr>Why? Problem Statement / Task</vt:lpstr>
      <vt:lpstr>Why?</vt:lpstr>
      <vt:lpstr>PowerPoint Presentation</vt:lpstr>
      <vt:lpstr>What?</vt:lpstr>
      <vt:lpstr>Customers</vt:lpstr>
      <vt:lpstr>PowerPoint Presentation</vt:lpstr>
      <vt:lpstr>PowerPoint Presentation</vt:lpstr>
      <vt:lpstr>How?</vt:lpstr>
      <vt:lpstr>Provide the list of markets in which customer "Atliq Exclusive" operates business in the APAC region.</vt:lpstr>
      <vt:lpstr>Provide the list of markets in which customer "Atliq Exclusive" operates business in the APAC region.</vt:lpstr>
      <vt:lpstr>What is the percentage of unique product increase in 2021 vs. 2020? The final output contains these fields : unique_products_2020, unique_products_2021, percentage_chg</vt:lpstr>
      <vt:lpstr>What is the percentage of unique product increase in 2021 vs. 2020? The final output contains these fields : unique_products_2020, unique_products_2021, percentage_chg</vt:lpstr>
      <vt:lpstr>Provide a report with all the unique product counts for each segment. The final output contains 2 fields - segment &amp; product_count. Sort them in descending order of product counts.</vt:lpstr>
      <vt:lpstr>Provide a report with all the unique product counts for each segment. The final output contains 2 fields - segment &amp; product_count. Sort them in descending order of product counts.</vt:lpstr>
      <vt:lpstr>Follow-up: Which segment had the most increase in unique products in 2021 vs 2020? The final output contains these fields:-- segment, product_count_2020, product_count_2021, difference</vt:lpstr>
      <vt:lpstr>Follow-up: Which segment had the most increase in unique products in 2021 vs 2020? The final output contains these fields:-- segment, product_count_2020, product_count_2021, difference</vt:lpstr>
      <vt:lpstr>Get the products that have the highest and lowest manufacturing costs. The final output should contain these fields: product_code, product, manufacturing_cost</vt:lpstr>
      <vt:lpstr>Generate a report which contains the top 5 customers who received an average high pre invoice discount pct for the fiscal year 2021 in the Indian market.</vt:lpstr>
      <vt:lpstr>Generate a report which contains the top 5 customers who received an average high pre invoice discount pct for the fiscal year 2021 in the Indian market.</vt:lpstr>
      <vt:lpstr>Get the complete report of Gross sales amount for “Atliq Exclusive” for each month. This analysis helps to get an idea of low and high-performing months and take strategic decisions.</vt:lpstr>
      <vt:lpstr>Get the complete report of Gross sales amount for “Atliq Exclusive” for each month. This analysis helps to get an idea of low and high-performing months and take strategic decisions.</vt:lpstr>
      <vt:lpstr>In which quarter of 2020, got the maximum total_sold_quantity? The final output contains these fields: sorted by the total_sold_quantity, Quarter, total_sold_quantity.</vt:lpstr>
      <vt:lpstr>In which quarter of 2020, got the maximum total_sold_quantity? The final output contains these fields: sorted by the total_sold_quantity, Quarter, total_sold_quantity.</vt:lpstr>
      <vt:lpstr>Which channel helped to bring more gross sales in the fiscal year 2021 and the percentage of contribution? The final output contains these fields: channel, gross_sales_mln, percentage</vt:lpstr>
      <vt:lpstr>Which channel helped to bring more gross sales in the fiscal year 2021 and the percentage of contribution? The final output contains these fields: channel, gross_sales_mln, percentage</vt:lpstr>
      <vt:lpstr>Get the Top 3 products in each division that have a high sold quantity in the fiscal year 2021? The final output contains these fields: division, product_code, product, total_sold_quantity, rank_order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 Elangovan</dc:creator>
  <cp:lastModifiedBy>Logkalithiyaa V G</cp:lastModifiedBy>
  <cp:revision>1</cp:revision>
  <dcterms:created xsi:type="dcterms:W3CDTF">2025-07-13T11:40:05Z</dcterms:created>
  <dcterms:modified xsi:type="dcterms:W3CDTF">2025-07-13T11:47:18Z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2025-07-13T00:00:00Z</vt:filetime>
  </property>
  <property fmtid="{D5CDD505-2E9C-101B-9397-08002B2CF9AE}" pid="5" name="Producer">
    <vt:lpwstr>Microsoft® PowerPoint® for Microsoft 365</vt:lpwstr>
  </property>
</Properties>
</file>